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9.xml.rels" ContentType="application/vnd.openxmlformats-package.relationships+xml"/>
  <Override PartName="/ppt/slideMasters/_rels/slideMaster8.xml.rels" ContentType="application/vnd.openxmlformats-package.relationships+xml"/>
  <Override PartName="/ppt/slideMasters/_rels/slideMaster7.xml.rels" ContentType="application/vnd.openxmlformats-package.relationships+xml"/>
  <Override PartName="/ppt/slideMasters/_rels/slideMaster6.xml.rels" ContentType="application/vnd.openxmlformats-package.relationships+xml"/>
  <Override PartName="/ppt/slideMasters/_rels/slideMaster5.xml.rels" ContentType="application/vnd.openxmlformats-package.relationships+xml"/>
  <Override PartName="/ppt/slideMasters/_rels/slideMaster2.xml.rels" ContentType="application/vnd.openxmlformats-package.relationships+xml"/>
  <Override PartName="/ppt/slideMasters/_rels/slideMaster11.xml.rels" ContentType="application/vnd.openxmlformats-package.relationships+xml"/>
  <Override PartName="/ppt/slideMasters/_rels/slideMaster4.xml.rels" ContentType="application/vnd.openxmlformats-package.relationships+xml"/>
  <Override PartName="/ppt/slideMasters/_rels/slideMaster1.xml.rels" ContentType="application/vnd.openxmlformats-package.relationships+xml"/>
  <Override PartName="/ppt/slideMasters/_rels/slideMaster10.xml.rels" ContentType="application/vnd.openxmlformats-package.relationships+xml"/>
  <Override PartName="/ppt/slideMasters/_rels/slideMaster3.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10.xml" ContentType="application/vnd.openxmlformats-officedocument.presentationml.slideMaster+xml"/>
  <Override PartName="/ppt/slideMasters/slideMaster4.xml" ContentType="application/vnd.openxmlformats-officedocument.presentationml.slideMaster+xml"/>
  <Override PartName="/ppt/slideMasters/slideMaster11.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10.xml" ContentType="application/vnd.openxmlformats-officedocument.theme+xml"/>
  <Override PartName="/ppt/theme/theme5.xml" ContentType="application/vnd.openxmlformats-officedocument.theme+xml"/>
  <Override PartName="/ppt/theme/theme11.xml" ContentType="application/vnd.openxmlformats-officedocument.theme+xml"/>
  <Override PartName="/ppt/theme/theme6.xml" ContentType="application/vnd.openxmlformats-officedocument.theme+xml"/>
  <Override PartName="/ppt/theme/theme12.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_rels/notesSlide24.xml.rels" ContentType="application/vnd.openxmlformats-package.relationships+xml"/>
  <Override PartName="/ppt/notesSlides/_rels/notesSlide17.xml.rels" ContentType="application/vnd.openxmlformats-package.relationships+xml"/>
  <Override PartName="/ppt/notesSlides/_rels/notesSlide18.xml.rels" ContentType="application/vnd.openxmlformats-package.relationships+xml"/>
  <Override PartName="/ppt/notesSlides/_rels/notesSlide16.xml.rels" ContentType="application/vnd.openxmlformats-package.relationships+xml"/>
  <Override PartName="/ppt/notesSlides/_rels/notesSlide15.xml.rels" ContentType="application/vnd.openxmlformats-package.relationship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4.xml" ContentType="application/vnd.openxmlformats-officedocument.presentationml.notesSlide+xml"/>
  <Override PartName="/ppt/_rels/presentation.xml.rels" ContentType="application/vnd.openxmlformats-package.relationships+xml"/>
  <Override PartName="/ppt/slideLayouts/_rels/slideLayout114.xml.rels" ContentType="application/vnd.openxmlformats-package.relationships+xml"/>
  <Override PartName="/ppt/slideLayouts/_rels/slideLayout10.xml.rels" ContentType="application/vnd.openxmlformats-package.relationships+xml"/>
  <Override PartName="/ppt/slideLayouts/_rels/slideLayout110.xml.rels" ContentType="application/vnd.openxmlformats-package.relationships+xml"/>
  <Override PartName="/ppt/slideLayouts/_rels/slideLayout113.xml.rels" ContentType="application/vnd.openxmlformats-package.relationships+xml"/>
  <Override PartName="/ppt/slideLayouts/_rels/slideLayout109.xml.rels" ContentType="application/vnd.openxmlformats-package.relationships+xml"/>
  <Override PartName="/ppt/slideLayouts/_rels/slideLayout18.xml.rels" ContentType="application/vnd.openxmlformats-package.relationships+xml"/>
  <Override PartName="/ppt/slideLayouts/_rels/slideLayout22.xml.rels" ContentType="application/vnd.openxmlformats-package.relationships+xml"/>
  <Override PartName="/ppt/slideLayouts/_rels/slideLayout126.xml.rels" ContentType="application/vnd.openxmlformats-package.relationships+xml"/>
  <Override PartName="/ppt/slideLayouts/_rels/slideLayout7.xml.rels" ContentType="application/vnd.openxmlformats-package.relationships+xml"/>
  <Override PartName="/ppt/slideLayouts/_rels/slideLayout19.xml.rels" ContentType="application/vnd.openxmlformats-package.relationships+xml"/>
  <Override PartName="/ppt/slideLayouts/_rels/slideLayout8.xml.rels" ContentType="application/vnd.openxmlformats-package.relationships+xml"/>
  <Override PartName="/ppt/slideLayouts/_rels/slideLayout132.xml.rels" ContentType="application/vnd.openxmlformats-package.relationships+xml"/>
  <Override PartName="/ppt/slideLayouts/_rels/slideLayout104.xml.rels" ContentType="application/vnd.openxmlformats-package.relationships+xml"/>
  <Override PartName="/ppt/slideLayouts/_rels/slideLayout52.xml.rels" ContentType="application/vnd.openxmlformats-package.relationships+xml"/>
  <Override PartName="/ppt/slideLayouts/_rels/slideLayout105.xml.rels" ContentType="application/vnd.openxmlformats-package.relationships+xml"/>
  <Override PartName="/ppt/slideLayouts/_rels/slideLayout53.xml.rels" ContentType="application/vnd.openxmlformats-package.relationships+xml"/>
  <Override PartName="/ppt/slideLayouts/_rels/slideLayout83.xml.rels" ContentType="application/vnd.openxmlformats-package.relationships+xml"/>
  <Override PartName="/ppt/slideLayouts/_rels/slideLayout79.xml.rels" ContentType="application/vnd.openxmlformats-package.relationships+xml"/>
  <Override PartName="/ppt/slideLayouts/_rels/slideLayout30.xml.rels" ContentType="application/vnd.openxmlformats-package.relationships+xml"/>
  <Override PartName="/ppt/slideLayouts/_rels/slideLayout46.xml.rels" ContentType="application/vnd.openxmlformats-package.relationships+xml"/>
  <Override PartName="/ppt/slideLayouts/_rels/slideLayout90.xml.rels" ContentType="application/vnd.openxmlformats-package.relationships+xml"/>
  <Override PartName="/ppt/slideLayouts/_rels/slideLayout112.xml.rels" ContentType="application/vnd.openxmlformats-package.relationships+xml"/>
  <Override PartName="/ppt/slideLayouts/_rels/slideLayout34.xml.rels" ContentType="application/vnd.openxmlformats-package.relationships+xml"/>
  <Override PartName="/ppt/slideLayouts/_rels/slideLayout50.xml.rels" ContentType="application/vnd.openxmlformats-package.relationships+xml"/>
  <Override PartName="/ppt/slideLayouts/_rels/slideLayout108.xml.rels" ContentType="application/vnd.openxmlformats-package.relationships+xml"/>
  <Override PartName="/ppt/slideLayouts/_rels/slideLayout99.xml.rels" ContentType="application/vnd.openxmlformats-package.relationships+xml"/>
  <Override PartName="/ppt/slideLayouts/_rels/slideLayout41.xml.rels" ContentType="application/vnd.openxmlformats-package.relationships+xml"/>
  <Override PartName="/ppt/slideLayouts/_rels/slideLayout56.xml.rels" ContentType="application/vnd.openxmlformats-package.relationships+xml"/>
  <Override PartName="/ppt/slideLayouts/_rels/slideLayout60.xml.rels" ContentType="application/vnd.openxmlformats-package.relationships+xml"/>
  <Override PartName="/ppt/slideLayouts/_rels/slideLayout118.xml.rels" ContentType="application/vnd.openxmlformats-package.relationships+xml"/>
  <Override PartName="/ppt/slideLayouts/_rels/slideLayout66.xml.rels" ContentType="application/vnd.openxmlformats-package.relationships+xml"/>
  <Override PartName="/ppt/slideLayouts/_rels/slideLayout95.xml.rels" ContentType="application/vnd.openxmlformats-package.relationships+xml"/>
  <Override PartName="/ppt/slideLayouts/_rels/slideLayout64.xml.rels" ContentType="application/vnd.openxmlformats-package.relationships+xml"/>
  <Override PartName="/ppt/slideLayouts/_rels/slideLayout9.xml.rels" ContentType="application/vnd.openxmlformats-package.relationships+xml"/>
  <Override PartName="/ppt/slideLayouts/_rels/slideLayout77.xml.rels" ContentType="application/vnd.openxmlformats-package.relationships+xml"/>
  <Override PartName="/ppt/slideLayouts/_rels/slideLayout49.xml.rels" ContentType="application/vnd.openxmlformats-package.relationships+xml"/>
  <Override PartName="/ppt/slideLayouts/_rels/slideLayout93.xml.rels" ContentType="application/vnd.openxmlformats-package.relationships+xml"/>
  <Override PartName="/ppt/slideLayouts/_rels/slideLayout23.xml.rels" ContentType="application/vnd.openxmlformats-package.relationships+xml"/>
  <Override PartName="/ppt/slideLayouts/_rels/slideLayout127.xml.rels" ContentType="application/vnd.openxmlformats-package.relationships+xml"/>
  <Override PartName="/ppt/slideLayouts/_rels/slideLayout89.xml.rels" ContentType="application/vnd.openxmlformats-package.relationships+xml"/>
  <Override PartName="/ppt/slideLayouts/_rels/slideLayout14.xml.rels" ContentType="application/vnd.openxmlformats-package.relationships+xml"/>
  <Override PartName="/ppt/slideLayouts/_rels/slideLayout65.xml.rels" ContentType="application/vnd.openxmlformats-package.relationships+xml"/>
  <Override PartName="/ppt/slideLayouts/_rels/slideLayout58.xml.rels" ContentType="application/vnd.openxmlformats-package.relationships+xml"/>
  <Override PartName="/ppt/slideLayouts/_rels/slideLayout11.xml.rels" ContentType="application/vnd.openxmlformats-package.relationships+xml"/>
  <Override PartName="/ppt/slideLayouts/_rels/slideLayout115.xml.rels" ContentType="application/vnd.openxmlformats-package.relationships+xml"/>
  <Override PartName="/ppt/slideLayouts/_rels/slideLayout122.xml.rels" ContentType="application/vnd.openxmlformats-package.relationships+xml"/>
  <Override PartName="/ppt/slideLayouts/_rels/slideLayout84.xml.rels" ContentType="application/vnd.openxmlformats-package.relationships+xml"/>
  <Override PartName="/ppt/slideLayouts/_rels/slideLayout31.xml.rels" ContentType="application/vnd.openxmlformats-package.relationships+xml"/>
  <Override PartName="/ppt/slideLayouts/_rels/slideLayout123.xml.rels" ContentType="application/vnd.openxmlformats-package.relationships+xml"/>
  <Override PartName="/ppt/slideLayouts/_rels/slideLayout45.xml.rels" ContentType="application/vnd.openxmlformats-package.relationships+xml"/>
  <Override PartName="/ppt/slideLayouts/_rels/slideLayout82.xml.rels" ContentType="application/vnd.openxmlformats-package.relationships+xml"/>
  <Override PartName="/ppt/slideLayouts/_rels/slideLayout38.xml.rels" ContentType="application/vnd.openxmlformats-package.relationships+xml"/>
  <Override PartName="/ppt/slideLayouts/_rels/slideLayout131.xml.rels" ContentType="application/vnd.openxmlformats-package.relationships+xml"/>
  <Override PartName="/ppt/slideLayouts/_rels/slideLayout59.xml.rels" ContentType="application/vnd.openxmlformats-package.relationships+xml"/>
  <Override PartName="/ppt/slideLayouts/_rels/slideLayout85.xml.rels" ContentType="application/vnd.openxmlformats-package.relationships+xml"/>
  <Override PartName="/ppt/slideLayouts/_rels/slideLayout32.xml.rels" ContentType="application/vnd.openxmlformats-package.relationships+xml"/>
  <Override PartName="/ppt/slideLayouts/_rels/slideLayout91.xml.rels" ContentType="application/vnd.openxmlformats-package.relationships+xml"/>
  <Override PartName="/ppt/slideLayouts/_rels/slideLayout47.xml.rels" ContentType="application/vnd.openxmlformats-package.relationships+xml"/>
  <Override PartName="/ppt/slideLayouts/_rels/slideLayout54.xml.rels" ContentType="application/vnd.openxmlformats-package.relationships+xml"/>
  <Override PartName="/ppt/slideLayouts/_rels/slideLayout120.xml.rels" ContentType="application/vnd.openxmlformats-package.relationships+xml"/>
  <Override PartName="/ppt/slideLayouts/_rels/slideLayout24.xml.rels" ContentType="application/vnd.openxmlformats-package.relationships+xml"/>
  <Override PartName="/ppt/slideLayouts/_rels/slideLayout128.xml.rels" ContentType="application/vnd.openxmlformats-package.relationships+xml"/>
  <Override PartName="/ppt/slideLayouts/_rels/slideLayout121.xml.rels" ContentType="application/vnd.openxmlformats-package.relationships+xml"/>
  <Override PartName="/ppt/slideLayouts/_rels/slideLayout130.xml.rels" ContentType="application/vnd.openxmlformats-package.relationships+xml"/>
  <Override PartName="/ppt/slideLayouts/_rels/slideLayout44.xml.rels" ContentType="application/vnd.openxmlformats-package.relationships+xml"/>
  <Override PartName="/ppt/slideLayouts/_rels/slideLayout6.xml.rels" ContentType="application/vnd.openxmlformats-package.relationships+xml"/>
  <Override PartName="/ppt/slideLayouts/_rels/slideLayout111.xml.rels" ContentType="application/vnd.openxmlformats-package.relationships+xml"/>
  <Override PartName="/ppt/slideLayouts/_rels/slideLayout125.xml.rels" ContentType="application/vnd.openxmlformats-package.relationships+xml"/>
  <Override PartName="/ppt/slideLayouts/_rels/slideLayout21.xml.rels" ContentType="application/vnd.openxmlformats-package.relationships+xml"/>
  <Override PartName="/ppt/slideLayouts/_rels/slideLayout17.xml.rels" ContentType="application/vnd.openxmlformats-package.relationships+xml"/>
  <Override PartName="/ppt/slideLayouts/_rels/slideLayout43.xml.rels" ContentType="application/vnd.openxmlformats-package.relationships+xml"/>
  <Override PartName="/ppt/slideLayouts/_rels/slideLayout96.xml.rels" ContentType="application/vnd.openxmlformats-package.relationships+xml"/>
  <Override PartName="/ppt/slideLayouts/_rels/slideLayout124.xml.rels" ContentType="application/vnd.openxmlformats-package.relationships+xml"/>
  <Override PartName="/ppt/slideLayouts/_rels/slideLayout20.xml.rels" ContentType="application/vnd.openxmlformats-package.relationships+xml"/>
  <Override PartName="/ppt/slideLayouts/_rels/slideLayout16.xml.rels" ContentType="application/vnd.openxmlformats-package.relationships+xml"/>
  <Override PartName="/ppt/slideLayouts/_rels/slideLayout57.xml.rels" ContentType="application/vnd.openxmlformats-package.relationships+xml"/>
  <Override PartName="/ppt/slideLayouts/_rels/slideLayout61.xml.rels" ContentType="application/vnd.openxmlformats-package.relationships+xml"/>
  <Override PartName="/ppt/slideLayouts/_rels/slideLayout51.xml.rels" ContentType="application/vnd.openxmlformats-package.relationships+xml"/>
  <Override PartName="/ppt/slideLayouts/_rels/slideLayout35.xml.rels" ContentType="application/vnd.openxmlformats-package.relationships+xml"/>
  <Override PartName="/ppt/slideLayouts/_rels/slideLayout42.xml.rels" ContentType="application/vnd.openxmlformats-package.relationships+xml"/>
  <Override PartName="/ppt/slideLayouts/_rels/slideLayout92.xml.rels" ContentType="application/vnd.openxmlformats-package.relationships+xml"/>
  <Override PartName="/ppt/slideLayouts/_rels/slideLayout48.xml.rels" ContentType="application/vnd.openxmlformats-package.relationships+xml"/>
  <Override PartName="/ppt/slideLayouts/_rels/slideLayout55.xml.rels" ContentType="application/vnd.openxmlformats-package.relationships+xml"/>
  <Override PartName="/ppt/slideLayouts/_rels/slideLayout40.xml.rels" ContentType="application/vnd.openxmlformats-package.relationships+xml"/>
  <Override PartName="/ppt/slideLayouts/_rels/slideLayout39.xml.rels" ContentType="application/vnd.openxmlformats-package.relationships+xml"/>
  <Override PartName="/ppt/slideLayouts/_rels/slideLayout33.xml.rels" ContentType="application/vnd.openxmlformats-package.relationships+xml"/>
  <Override PartName="/ppt/slideLayouts/_rels/slideLayout29.xml.rels" ContentType="application/vnd.openxmlformats-package.relationships+xml"/>
  <Override PartName="/ppt/slideLayouts/_rels/slideLayout119.xml.rels" ContentType="application/vnd.openxmlformats-package.relationships+xml"/>
  <Override PartName="/ppt/slideLayouts/_rels/slideLayout15.xml.rels" ContentType="application/vnd.openxmlformats-package.relationships+xml"/>
  <Override PartName="/ppt/slideLayouts/_rels/slideLayout116.xml.rels" ContentType="application/vnd.openxmlformats-package.relationships+xml"/>
  <Override PartName="/ppt/slideLayouts/_rels/slideLayout12.xml.rels" ContentType="application/vnd.openxmlformats-package.relationships+xml"/>
  <Override PartName="/ppt/slideLayouts/_rels/slideLayout36.xml.rels" ContentType="application/vnd.openxmlformats-package.relationships+xml"/>
  <Override PartName="/ppt/slideLayouts/_rels/slideLayout80.xml.rels" ContentType="application/vnd.openxmlformats-package.relationships+xml"/>
  <Override PartName="/ppt/slideLayouts/_rels/slideLayout97.xml.rels" ContentType="application/vnd.openxmlformats-package.relationships+xml"/>
  <Override PartName="/ppt/slideLayouts/_rels/slideLayout106.xml.rels" ContentType="application/vnd.openxmlformats-package.relationships+xml"/>
  <Override PartName="/ppt/slideLayouts/_rels/slideLayout117.xml.rels" ContentType="application/vnd.openxmlformats-package.relationships+xml"/>
  <Override PartName="/ppt/slideLayouts/_rels/slideLayout13.xml.rels" ContentType="application/vnd.openxmlformats-package.relationships+xml"/>
  <Override PartName="/ppt/slideLayouts/_rels/slideLayout37.xml.rels" ContentType="application/vnd.openxmlformats-package.relationships+xml"/>
  <Override PartName="/ppt/slideLayouts/_rels/slideLayout81.xml.rels" ContentType="application/vnd.openxmlformats-package.relationships+xml"/>
  <Override PartName="/ppt/slideLayouts/_rels/slideLayout98.xml.rels" ContentType="application/vnd.openxmlformats-package.relationships+xml"/>
  <Override PartName="/ppt/slideLayouts/_rels/slideLayout107.xml.rels" ContentType="application/vnd.openxmlformats-package.relationships+xml"/>
  <Override PartName="/ppt/slideLayouts/_rels/slideLayout129.xml.rels" ContentType="application/vnd.openxmlformats-package.relationships+xml"/>
  <Override PartName="/ppt/slideLayouts/_rels/slideLayout25.xml.rels" ContentType="application/vnd.openxmlformats-package.relationships+xml"/>
  <Override PartName="/ppt/slideLayouts/_rels/slideLayout70.xml.rels" ContentType="application/vnd.openxmlformats-package.relationships+xml"/>
  <Override PartName="/ppt/slideLayouts/_rels/slideLayout26.xml.rels" ContentType="application/vnd.openxmlformats-package.relationships+xml"/>
  <Override PartName="/ppt/slideLayouts/_rels/slideLayout94.xml.rels" ContentType="application/vnd.openxmlformats-package.relationships+xml"/>
  <Override PartName="/ppt/slideLayouts/_rels/slideLayout62.xml.rels" ContentType="application/vnd.openxmlformats-package.relationships+xml"/>
  <Override PartName="/ppt/slideLayouts/_rels/slideLayout63.xml.rels" ContentType="application/vnd.openxmlformats-package.relationships+xml"/>
  <Override PartName="/ppt/slideLayouts/_rels/slideLayout67.xml.rels" ContentType="application/vnd.openxmlformats-package.relationships+xml"/>
  <Override PartName="/ppt/slideLayouts/_rels/slideLayout71.xml.rels" ContentType="application/vnd.openxmlformats-package.relationships+xml"/>
  <Override PartName="/ppt/slideLayouts/_rels/slideLayout68.xml.rels" ContentType="application/vnd.openxmlformats-package.relationships+xml"/>
  <Override PartName="/ppt/slideLayouts/_rels/slideLayout72.xml.rels" ContentType="application/vnd.openxmlformats-package.relationships+xml"/>
  <Override PartName="/ppt/slideLayouts/_rels/slideLayout69.xml.rels" ContentType="application/vnd.openxmlformats-package.relationships+xml"/>
  <Override PartName="/ppt/slideLayouts/_rels/slideLayout73.xml.rels" ContentType="application/vnd.openxmlformats-package.relationships+xml"/>
  <Override PartName="/ppt/slideLayouts/_rels/slideLayout74.xml.rels" ContentType="application/vnd.openxmlformats-package.relationships+xml"/>
  <Override PartName="/ppt/slideLayouts/_rels/slideLayout75.xml.rels" ContentType="application/vnd.openxmlformats-package.relationships+xml"/>
  <Override PartName="/ppt/slideLayouts/_rels/slideLayout76.xml.rels" ContentType="application/vnd.openxmlformats-package.relationships+xml"/>
  <Override PartName="/ppt/slideLayouts/_rels/slideLayout78.xml.rels" ContentType="application/vnd.openxmlformats-package.relationships+xml"/>
  <Override PartName="/ppt/slideLayouts/_rels/slideLayout86.xml.rels" ContentType="application/vnd.openxmlformats-package.relationships+xml"/>
  <Override PartName="/ppt/slideLayouts/_rels/slideLayout87.xml.rels" ContentType="application/vnd.openxmlformats-package.relationships+xml"/>
  <Override PartName="/ppt/slideLayouts/_rels/slideLayout88.xml.rels" ContentType="application/vnd.openxmlformats-package.relationships+xml"/>
  <Override PartName="/ppt/slideLayouts/_rels/slideLayout27.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28.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100.xml.rels" ContentType="application/vnd.openxmlformats-package.relationships+xml"/>
  <Override PartName="/ppt/slideLayouts/_rels/slideLayout101.xml.rels" ContentType="application/vnd.openxmlformats-package.relationships+xml"/>
  <Override PartName="/ppt/slideLayouts/_rels/slideLayout102.xml.rels" ContentType="application/vnd.openxmlformats-package.relationships+xml"/>
  <Override PartName="/ppt/slideLayouts/_rels/slideLayout103.xml.rels" ContentType="application/vnd.openxmlformats-package.relationships+xml"/>
  <Override PartName="/ppt/slideLayouts/slideLayout124.xml" ContentType="application/vnd.openxmlformats-officedocument.presentationml.slideLayout+xml"/>
  <Override PartName="/ppt/slideLayouts/slideLayout123.xml" ContentType="application/vnd.openxmlformats-officedocument.presentationml.slideLayout+xml"/>
  <Override PartName="/ppt/slideLayouts/slideLayout122.xml" ContentType="application/vnd.openxmlformats-officedocument.presentationml.slideLayout+xml"/>
  <Override PartName="/ppt/slideLayouts/slideLayout121.xml" ContentType="application/vnd.openxmlformats-officedocument.presentationml.slideLayout+xml"/>
  <Override PartName="/ppt/slideLayouts/slideLayout120.xml" ContentType="application/vnd.openxmlformats-officedocument.presentationml.slideLayout+xml"/>
  <Override PartName="/ppt/slideLayouts/slideLayout119.xml" ContentType="application/vnd.openxmlformats-officedocument.presentationml.slideLayout+xml"/>
  <Override PartName="/ppt/slideLayouts/slideLayout14.xml" ContentType="application/vnd.openxmlformats-officedocument.presentationml.slideLayout+xml"/>
  <Override PartName="/ppt/slideLayouts/slideLayout82.xml" ContentType="application/vnd.openxmlformats-officedocument.presentationml.slideLayout+xml"/>
  <Override PartName="/ppt/slideLayouts/slideLayout21.xml" ContentType="application/vnd.openxmlformats-officedocument.presentationml.slideLayout+xml"/>
  <Override PartName="/ppt/slideLayouts/slideLayout126.xml" ContentType="application/vnd.openxmlformats-officedocument.presentationml.slideLayout+xml"/>
  <Override PartName="/ppt/slideLayouts/slideLayout58.xml" ContentType="application/vnd.openxmlformats-officedocument.presentationml.slideLayout+xml"/>
  <Override PartName="/ppt/slideLayouts/slideLayout20.xml" ContentType="application/vnd.openxmlformats-officedocument.presentationml.slideLayout+xml"/>
  <Override PartName="/ppt/slideLayouts/slideLayout125.xml" ContentType="application/vnd.openxmlformats-officedocument.presentationml.slideLayout+xml"/>
  <Override PartName="/ppt/slideLayouts/slideLayout57.xml" ContentType="application/vnd.openxmlformats-officedocument.presentationml.slideLayout+xml"/>
  <Override PartName="/ppt/slideLayouts/slideLayout127.xml" ContentType="application/vnd.openxmlformats-officedocument.presentationml.slideLayout+xml"/>
  <Override PartName="/ppt/slideLayouts/slideLayout59.xml" ContentType="application/vnd.openxmlformats-officedocument.presentationml.slideLayout+xml"/>
  <Override PartName="/ppt/slideLayouts/slideLayout128.xml" ContentType="application/vnd.openxmlformats-officedocument.presentationml.slideLayout+xml"/>
  <Override PartName="/ppt/slideLayouts/slideLayout115.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47.xml" ContentType="application/vnd.openxmlformats-officedocument.presentationml.slideLayout+xml"/>
  <Override PartName="/ppt/slideLayouts/slideLayout92.xml" ContentType="application/vnd.openxmlformats-officedocument.presentationml.slideLayout+xml"/>
  <Override PartName="/ppt/slideLayouts/slideLayout24.xml" ContentType="application/vnd.openxmlformats-officedocument.presentationml.slideLayout+xml"/>
  <Override PartName="/ppt/slideLayouts/slideLayout129.xml" ContentType="application/vnd.openxmlformats-officedocument.presentationml.slideLayout+xml"/>
  <Override PartName="/ppt/slideLayouts/slideLayout116.xml" ContentType="application/vnd.openxmlformats-officedocument.presentationml.slideLayout+xml"/>
  <Override PartName="/ppt/slideLayouts/slideLayout11.xml" ContentType="application/vnd.openxmlformats-officedocument.presentationml.slideLayout+xml"/>
  <Override PartName="/ppt/slideLayouts/slideLayout22.xml" ContentType="application/vnd.openxmlformats-officedocument.presentationml.slideLayout+xml"/>
  <Override PartName="/ppt/slideLayouts/slideLayout90.xml" ContentType="application/vnd.openxmlformats-officedocument.presentationml.slideLayout+xml"/>
  <Override PartName="/ppt/slideLayouts/slideLayout48.xml" ContentType="application/vnd.openxmlformats-officedocument.presentationml.slideLayout+xml"/>
  <Override PartName="/ppt/slideLayouts/slideLayout117.xml" ContentType="application/vnd.openxmlformats-officedocument.presentationml.slideLayout+xml"/>
  <Override PartName="/ppt/slideLayouts/slideLayout23.xml" ContentType="application/vnd.openxmlformats-officedocument.presentationml.slideLayout+xml"/>
  <Override PartName="/ppt/slideLayouts/slideLayout91.xml" ContentType="application/vnd.openxmlformats-officedocument.presentationml.slideLayout+xml"/>
  <Override PartName="/ppt/slideLayouts/slideLayout4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46.xml" ContentType="application/vnd.openxmlformats-officedocument.presentationml.slideLayout+xml"/>
  <Override PartName="/ppt/slideLayouts/slideLayout8.xml" ContentType="application/vnd.openxmlformats-officedocument.presentationml.slideLayout+xml"/>
  <Override PartName="/ppt/slideLayouts/slideLayout52.xml" ContentType="application/vnd.openxmlformats-officedocument.presentationml.slideLayout+xml"/>
  <Override PartName="/ppt/slideLayouts/slideLayout130.xml" ContentType="application/vnd.openxmlformats-officedocument.presentationml.slideLayout+xml"/>
  <Override PartName="/ppt/slideLayouts/slideLayout56.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3.xml" ContentType="application/vnd.openxmlformats-officedocument.presentationml.slideLayout+xml"/>
  <Override PartName="/ppt/slideLayouts/slideLayout131.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45.xml" ContentType="application/vnd.openxmlformats-officedocument.presentationml.slideLayout+xml"/>
  <Override PartName="/ppt/slideLayouts/slideLayout7.xml" ContentType="application/vnd.openxmlformats-officedocument.presentationml.slideLayout+xml"/>
  <Override PartName="/ppt/slideLayouts/slideLayout44.xml" ContentType="application/vnd.openxmlformats-officedocument.presentationml.slideLayout+xml"/>
  <Override PartName="/ppt/slideLayouts/slideLayout6.xml" ContentType="application/vnd.openxmlformats-officedocument.presentationml.slideLayout+xml"/>
  <Override PartName="/ppt/slideLayouts/slideLayout118.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39.xml" ContentType="application/vnd.openxmlformats-officedocument.presentationml.slideLayout+xml"/>
  <Override PartName="/ppt/slideLayouts/slideLayout132.xml" ContentType="application/vnd.openxmlformats-officedocument.presentationml.slideLayout+xml"/>
  <Override PartName="/ppt/slideLayouts/slideLayout40.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83.xml" ContentType="application/vnd.openxmlformats-officedocument.presentationml.slideLayout+xml"/>
  <Override PartName="/ppt/slideLayouts/slideLayout15.xml" ContentType="application/vnd.openxmlformats-officedocument.presentationml.slideLayout+xml"/>
  <Override PartName="/ppt/slideLayouts/slideLayout12.xml" ContentType="application/vnd.openxmlformats-officedocument.presentationml.slideLayout+xml"/>
  <Override PartName="/ppt/slideLayouts/slideLayout80.xml" ContentType="application/vnd.openxmlformats-officedocument.presentationml.slideLayout+xml"/>
  <Override PartName="/ppt/slideLayouts/slideLayout84.xml" ContentType="application/vnd.openxmlformats-officedocument.presentationml.slideLayout+xml"/>
  <Override PartName="/ppt/slideLayouts/slideLayout16.xml" ContentType="application/vnd.openxmlformats-officedocument.presentationml.slideLayout+xml"/>
  <Override PartName="/ppt/slideLayouts/slideLayout13.xml" ContentType="application/vnd.openxmlformats-officedocument.presentationml.slideLayout+xml"/>
  <Override PartName="/ppt/slideLayouts/slideLayout81.xml" ContentType="application/vnd.openxmlformats-officedocument.presentationml.slideLayout+xml"/>
  <Override PartName="/ppt/slideLayouts/slideLayout25.xml" ContentType="application/vnd.openxmlformats-officedocument.presentationml.slideLayout+xml"/>
  <Override PartName="/ppt/slideLayouts/slideLayout93.xml" ContentType="application/vnd.openxmlformats-officedocument.presentationml.slideLayout+xml"/>
  <Override PartName="/ppt/slideLayouts/slideLayout26.xml" ContentType="application/vnd.openxmlformats-officedocument.presentationml.slideLayout+xml"/>
  <Override PartName="/ppt/slideLayouts/slideLayout94.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17.xml" ContentType="application/vnd.openxmlformats-officedocument.presentationml.slideLayout+xml"/>
  <Override PartName="/ppt/slideLayouts/slideLayout85.xml" ContentType="application/vnd.openxmlformats-officedocument.presentationml.slideLayout+xml"/>
  <Override PartName="/ppt/slideLayouts/slideLayout18.xml" ContentType="application/vnd.openxmlformats-officedocument.presentationml.slideLayout+xml"/>
  <Override PartName="/ppt/slideLayouts/slideLayout86.xml" ContentType="application/vnd.openxmlformats-officedocument.presentationml.slideLayout+xml"/>
  <Override PartName="/ppt/slideLayouts/slideLayout19.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27.xml" ContentType="application/vnd.openxmlformats-officedocument.presentationml.slideLayout+xml"/>
  <Override PartName="/ppt/slideLayouts/slideLayout1.xml" ContentType="application/vnd.openxmlformats-officedocument.presentationml.slideLayout+xml"/>
  <Override PartName="/ppt/slideLayouts/slideLayout95.xml" ContentType="application/vnd.openxmlformats-officedocument.presentationml.slideLayout+xml"/>
  <Override PartName="/ppt/slideLayouts/slideLayout2.xml" ContentType="application/vnd.openxmlformats-officedocument.presentationml.slideLayout+xml"/>
  <Override PartName="/ppt/slideLayouts/slideLayout28.xml" ContentType="application/vnd.openxmlformats-officedocument.presentationml.slideLayout+xml"/>
  <Override PartName="/ppt/slideLayouts/slideLayout96.xml" ContentType="application/vnd.openxmlformats-officedocument.presentationml.slideLayout+xml"/>
  <Override PartName="/ppt/slideLayouts/slideLayout3.xml" ContentType="application/vnd.openxmlformats-officedocument.presentationml.slideLayout+xml"/>
  <Override PartName="/ppt/slideLayouts/slideLayout29.xml" ContentType="application/vnd.openxmlformats-officedocument.presentationml.slideLayout+xml"/>
  <Override PartName="/ppt/slideLayouts/slideLayout97.xml" ContentType="application/vnd.openxmlformats-officedocument.presentationml.slideLayout+xml"/>
  <Override PartName="/ppt/slideLayouts/slideLayout4.xml" ContentType="application/vnd.openxmlformats-officedocument.presentationml.slideLayout+xml"/>
  <Override PartName="/ppt/slideLayouts/slideLayout98.xml" ContentType="application/vnd.openxmlformats-officedocument.presentationml.slideLayout+xml"/>
  <Override PartName="/ppt/slideLayouts/slideLayout5.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media/image23.png" ContentType="image/png"/>
  <Override PartName="/ppt/media/image22.png" ContentType="image/png"/>
  <Override PartName="/ppt/media/image21.png" ContentType="image/png"/>
  <Override PartName="/ppt/media/image19.png" ContentType="image/png"/>
  <Override PartName="/ppt/media/image20.png" ContentType="image/png"/>
  <Override PartName="/ppt/media/image18.png" ContentType="image/png"/>
  <Override PartName="/ppt/media/image17.png" ContentType="image/png"/>
  <Override PartName="/ppt/media/image16.png" ContentType="image/png"/>
  <Override PartName="/ppt/media/image15.png" ContentType="image/png"/>
  <Override PartName="/ppt/media/image10.png" ContentType="image/png"/>
  <Override PartName="/ppt/media/image29.png" ContentType="image/png"/>
  <Override PartName="/ppt/media/image11.png" ContentType="image/png"/>
  <Override PartName="/ppt/media/image6.png" ContentType="image/png"/>
  <Override PartName="/ppt/media/image36.png" ContentType="image/png"/>
  <Override PartName="/ppt/media/image14.jpeg" ContentType="image/jpeg"/>
  <Override PartName="/ppt/media/image7.png" ContentType="image/png"/>
  <Override PartName="/ppt/media/image37.png" ContentType="image/png"/>
  <Override PartName="/ppt/media/image13.png" ContentType="image/png"/>
  <Override PartName="/ppt/media/image8.png" ContentType="image/png"/>
  <Override PartName="/ppt/media/image38.png" ContentType="image/png"/>
  <Override PartName="/ppt/media/image9.png" ContentType="image/png"/>
  <Override PartName="/ppt/media/image30.png" ContentType="image/png"/>
  <Override PartName="/ppt/media/image28.png" ContentType="image/png"/>
  <Override PartName="/ppt/media/image5.png" ContentType="image/png"/>
  <Override PartName="/ppt/media/image35.png" ContentType="image/png"/>
  <Override PartName="/ppt/media/image12.jpeg" ContentType="image/jpeg"/>
  <Override PartName="/ppt/media/image34.png" ContentType="image/png"/>
  <Override PartName="/ppt/media/image4.png" ContentType="image/png"/>
  <Override PartName="/ppt/media/image27.png" ContentType="image/png"/>
  <Override PartName="/ppt/media/image33.png" ContentType="image/png"/>
  <Override PartName="/ppt/media/image3.png" ContentType="image/png"/>
  <Override PartName="/ppt/media/image26.png" ContentType="image/png"/>
  <Override PartName="/ppt/media/image32.png" ContentType="image/png"/>
  <Override PartName="/ppt/media/image2.png" ContentType="image/png"/>
  <Override PartName="/ppt/media/image25.png" ContentType="image/png"/>
  <Override PartName="/ppt/media/image31.png" ContentType="image/png"/>
  <Override PartName="/ppt/media/image1.png" ContentType="image/png"/>
  <Override PartName="/ppt/media/image24.png" ContentType="image/png"/>
  <Override PartName="/ppt/presProps.xml" ContentType="application/vnd.openxmlformats-officedocument.presentationml.presProps+xml"/>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_rels/slide19.xml.rels" ContentType="application/vnd.openxmlformats-package.relationships+xml"/>
  <Override PartName="/ppt/slides/_rels/slide13.xml.rels" ContentType="application/vnd.openxmlformats-package.relationships+xml"/>
  <Override PartName="/ppt/slides/_rels/slide18.xml.rels" ContentType="application/vnd.openxmlformats-package.relationships+xml"/>
  <Override PartName="/ppt/slides/_rels/slide12.xml.rels" ContentType="application/vnd.openxmlformats-package.relationships+xml"/>
  <Override PartName="/ppt/slides/_rels/slide17.xml.rels" ContentType="application/vnd.openxmlformats-package.relationships+xml"/>
  <Override PartName="/ppt/slides/_rels/slide11.xml.rels" ContentType="application/vnd.openxmlformats-package.relationships+xml"/>
  <Override PartName="/ppt/slides/_rels/slide26.xml.rels" ContentType="application/vnd.openxmlformats-package.relationships+xml"/>
  <Override PartName="/ppt/slides/_rels/slide4.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14.xml.rels" ContentType="application/vnd.openxmlformats-package.relationships+xml"/>
  <Override PartName="/ppt/slides/_rels/slide23.xml.rels" ContentType="application/vnd.openxmlformats-package.relationships+xml"/>
  <Override PartName="/ppt/slides/_rels/slide38.xml.rels" ContentType="application/vnd.openxmlformats-package.relationships+xml"/>
  <Override PartName="/ppt/slides/_rels/slide3.xml.rels" ContentType="application/vnd.openxmlformats-package.relationships+xml"/>
  <Override PartName="/ppt/slides/_rels/slide9.xml.rels" ContentType="application/vnd.openxmlformats-package.relationships+xml"/>
  <Override PartName="/ppt/slides/_rels/slide22.xml.rels" ContentType="application/vnd.openxmlformats-package.relationships+xml"/>
  <Override PartName="/ppt/slides/_rels/slide37.xml.rels" ContentType="application/vnd.openxmlformats-package.relationships+xml"/>
  <Override PartName="/ppt/slides/_rels/slide28.xml.rels" ContentType="application/vnd.openxmlformats-package.relationships+xml"/>
  <Override PartName="/ppt/slides/_rels/slide15.xml.rels" ContentType="application/vnd.openxmlformats-package.relationships+xml"/>
  <Override PartName="/ppt/slides/_rels/slide31.xml.rels" ContentType="application/vnd.openxmlformats-package.relationships+xml"/>
  <Override PartName="/ppt/slides/_rels/slide24.xml.rels" ContentType="application/vnd.openxmlformats-package.relationships+xml"/>
  <Override PartName="/ppt/slides/_rels/slide21.xml.rels" ContentType="application/vnd.openxmlformats-package.relationships+xml"/>
  <Override PartName="/ppt/slides/_rels/slide36.xml.rels" ContentType="application/vnd.openxmlformats-package.relationships+xml"/>
  <Override PartName="/ppt/slides/_rels/slide27.xml.rels" ContentType="application/vnd.openxmlformats-package.relationships+xml"/>
  <Override PartName="/ppt/slides/_rels/slide2.xml.rels" ContentType="application/vnd.openxmlformats-package.relationships+xml"/>
  <Override PartName="/ppt/slides/_rels/slide8.xml.rels" ContentType="application/vnd.openxmlformats-package.relationships+xml"/>
  <Override PartName="/ppt/slides/_rels/slide25.xml.rels" ContentType="application/vnd.openxmlformats-package.relationships+xml"/>
  <Override PartName="/ppt/slides/_rels/slide10.xml.rels" ContentType="application/vnd.openxmlformats-package.relationships+xml"/>
  <Override PartName="/ppt/slides/_rels/slide32.xml.rels" ContentType="application/vnd.openxmlformats-package.relationships+xml"/>
  <Override PartName="/ppt/slides/_rels/slide16.xml.rels" ContentType="application/vnd.openxmlformats-package.relationships+xml"/>
  <Override PartName="/ppt/slides/_rels/slide35.xml.rels" ContentType="application/vnd.openxmlformats-package.relationships+xml"/>
  <Override PartName="/ppt/slides/_rels/slide20.xml.rels" ContentType="application/vnd.openxmlformats-package.relationships+xml"/>
  <Override PartName="/ppt/slides/_rels/slide1.xml.rels" ContentType="application/vnd.openxmlformats-package.relationships+xml"/>
  <Override PartName="/ppt/slides/_rels/slide7.xml.rels" ContentType="application/vnd.openxmlformats-package.relationships+xml"/>
  <Override PartName="/ppt/slides/_rels/slide34.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33.xml.rels" ContentType="application/vnd.openxmlformats-package.relationships+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13.xml" ContentType="application/vnd.openxmlformats-officedocument.presentationml.slide+xml"/>
  <Override PartName="/ppt/slides/slide37.xml" ContentType="application/vnd.openxmlformats-officedocument.presentationml.slide+xml"/>
  <Override PartName="/ppt/slides/slide1.xml" ContentType="application/vnd.openxmlformats-officedocument.presentationml.slide+xml"/>
  <Override PartName="/ppt/slides/slide38.xml" ContentType="application/vnd.openxmlformats-officedocument.presentationml.slide+xml"/>
  <Override PartName="/ppt/slides/slide2.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 id="2147483752" r:id="rId10"/>
    <p:sldMasterId id="2147483765" r:id="rId11"/>
    <p:sldMasterId id="2147483778" r:id="rId12"/>
  </p:sldMasterIdLst>
  <p:notesMasterIdLst>
    <p:notesMasterId r:id="rId13"/>
  </p:notes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288" r:id="rId46"/>
    <p:sldId id="289" r:id="rId47"/>
    <p:sldId id="290" r:id="rId48"/>
    <p:sldId id="291" r:id="rId49"/>
    <p:sldId id="292" r:id="rId50"/>
    <p:sldId id="293" r:id="rId51"/>
  </p:sldIdLst>
  <p:sldSz cx="10080625" cy="567055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notesMaster" Target="notesMasters/notesMaster1.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33" Type="http://schemas.openxmlformats.org/officeDocument/2006/relationships/slide" Target="slides/slide20.xml"/><Relationship Id="rId34" Type="http://schemas.openxmlformats.org/officeDocument/2006/relationships/slide" Target="slides/slide21.xml"/><Relationship Id="rId35" Type="http://schemas.openxmlformats.org/officeDocument/2006/relationships/slide" Target="slides/slide22.xml"/><Relationship Id="rId36" Type="http://schemas.openxmlformats.org/officeDocument/2006/relationships/slide" Target="slides/slide23.xml"/><Relationship Id="rId37" Type="http://schemas.openxmlformats.org/officeDocument/2006/relationships/slide" Target="slides/slide24.xml"/><Relationship Id="rId38" Type="http://schemas.openxmlformats.org/officeDocument/2006/relationships/slide" Target="slides/slide25.xml"/><Relationship Id="rId39" Type="http://schemas.openxmlformats.org/officeDocument/2006/relationships/slide" Target="slides/slide26.xml"/><Relationship Id="rId40" Type="http://schemas.openxmlformats.org/officeDocument/2006/relationships/slide" Target="slides/slide27.xml"/><Relationship Id="rId41" Type="http://schemas.openxmlformats.org/officeDocument/2006/relationships/slide" Target="slides/slide28.xml"/><Relationship Id="rId42" Type="http://schemas.openxmlformats.org/officeDocument/2006/relationships/slide" Target="slides/slide29.xml"/><Relationship Id="rId43" Type="http://schemas.openxmlformats.org/officeDocument/2006/relationships/slide" Target="slides/slide30.xml"/><Relationship Id="rId44" Type="http://schemas.openxmlformats.org/officeDocument/2006/relationships/slide" Target="slides/slide31.xml"/><Relationship Id="rId45" Type="http://schemas.openxmlformats.org/officeDocument/2006/relationships/slide" Target="slides/slide32.xml"/><Relationship Id="rId46" Type="http://schemas.openxmlformats.org/officeDocument/2006/relationships/slide" Target="slides/slide33.xml"/><Relationship Id="rId47" Type="http://schemas.openxmlformats.org/officeDocument/2006/relationships/slide" Target="slides/slide34.xml"/><Relationship Id="rId48" Type="http://schemas.openxmlformats.org/officeDocument/2006/relationships/slide" Target="slides/slide35.xml"/><Relationship Id="rId49" Type="http://schemas.openxmlformats.org/officeDocument/2006/relationships/slide" Target="slides/slide36.xml"/><Relationship Id="rId50" Type="http://schemas.openxmlformats.org/officeDocument/2006/relationships/slide" Target="slides/slide37.xml"/><Relationship Id="rId51" Type="http://schemas.openxmlformats.org/officeDocument/2006/relationships/slide" Target="slides/slide38.xml"/><Relationship Id="rId52"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12.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1" name="PlaceHolder 1"/>
          <p:cNvSpPr>
            <a:spLocks noGrp="1"/>
          </p:cNvSpPr>
          <p:nvPr>
            <p:ph type="sldImg"/>
          </p:nvPr>
        </p:nvSpPr>
        <p:spPr>
          <a:xfrm>
            <a:off x="216000" y="812520"/>
            <a:ext cx="7127280" cy="4008960"/>
          </a:xfrm>
          <a:prstGeom prst="rect">
            <a:avLst/>
          </a:prstGeom>
          <a:noFill/>
          <a:ln w="0">
            <a:noFill/>
          </a:ln>
        </p:spPr>
        <p:txBody>
          <a:bodyPr lIns="0" rIns="0" tIns="0" bIns="0" anchor="ctr">
            <a:noAutofit/>
          </a:bodyPr>
          <a:p>
            <a:r>
              <a:rPr b="0" lang="en-US" sz="1490" spc="-1" strike="noStrike">
                <a:solidFill>
                  <a:srgbClr val="000000"/>
                </a:solidFill>
                <a:latin typeface="Lora"/>
              </a:rPr>
              <a:t>Fai clic per spostare la diapositiva</a:t>
            </a:r>
            <a:endParaRPr b="0" lang="en-US" sz="1490" spc="-1" strike="noStrike">
              <a:solidFill>
                <a:srgbClr val="000000"/>
              </a:solidFill>
              <a:latin typeface="Lora"/>
            </a:endParaRPr>
          </a:p>
        </p:txBody>
      </p:sp>
      <p:sp>
        <p:nvSpPr>
          <p:cNvPr id="452"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r>
              <a:rPr b="0" lang="it-IT" sz="2000" spc="-1" strike="noStrike">
                <a:latin typeface="Arial"/>
              </a:rPr>
              <a:t>Fai clic per modificare il formato delle note</a:t>
            </a:r>
            <a:endParaRPr b="0" lang="it-IT" sz="2000" spc="-1" strike="noStrike">
              <a:latin typeface="Arial"/>
            </a:endParaRPr>
          </a:p>
        </p:txBody>
      </p:sp>
      <p:sp>
        <p:nvSpPr>
          <p:cNvPr id="453" name="PlaceHolder 3"/>
          <p:cNvSpPr>
            <a:spLocks noGrp="1"/>
          </p:cNvSpPr>
          <p:nvPr>
            <p:ph type="hdr"/>
          </p:nvPr>
        </p:nvSpPr>
        <p:spPr>
          <a:xfrm>
            <a:off x="0" y="0"/>
            <a:ext cx="3280680" cy="534240"/>
          </a:xfrm>
          <a:prstGeom prst="rect">
            <a:avLst/>
          </a:prstGeom>
          <a:noFill/>
          <a:ln w="0">
            <a:noFill/>
          </a:ln>
        </p:spPr>
        <p:txBody>
          <a:bodyPr lIns="0" rIns="0" tIns="0" bIns="0" anchor="t">
            <a:noAutofit/>
          </a:bodyPr>
          <a:p>
            <a:r>
              <a:rPr b="0" lang="it-IT" sz="1400" spc="-1" strike="noStrike">
                <a:latin typeface="Times New Roman"/>
              </a:rPr>
              <a:t>&lt;intestazione&gt;</a:t>
            </a:r>
            <a:endParaRPr b="0" lang="it-IT" sz="1400" spc="-1" strike="noStrike">
              <a:latin typeface="Times New Roman"/>
            </a:endParaRPr>
          </a:p>
        </p:txBody>
      </p:sp>
      <p:sp>
        <p:nvSpPr>
          <p:cNvPr id="454" name="PlaceHolder 4"/>
          <p:cNvSpPr>
            <a:spLocks noGrp="1"/>
          </p:cNvSpPr>
          <p:nvPr>
            <p:ph type="dt" idx="1"/>
          </p:nvPr>
        </p:nvSpPr>
        <p:spPr>
          <a:xfrm>
            <a:off x="4278960" y="0"/>
            <a:ext cx="3280680" cy="534240"/>
          </a:xfrm>
          <a:prstGeom prst="rect">
            <a:avLst/>
          </a:prstGeom>
          <a:noFill/>
          <a:ln w="0">
            <a:noFill/>
          </a:ln>
        </p:spPr>
        <p:txBody>
          <a:bodyPr lIns="0" rIns="0" tIns="0" bIns="0" anchor="t">
            <a:noAutofit/>
          </a:bodyPr>
          <a:lstStyle>
            <a:lvl1pPr algn="r">
              <a:buNone/>
              <a:defRPr b="0" lang="it-IT" sz="1400" spc="-1" strike="noStrike">
                <a:latin typeface="Times New Roman"/>
              </a:defRPr>
            </a:lvl1pPr>
          </a:lstStyle>
          <a:p>
            <a:pPr algn="r">
              <a:buNone/>
            </a:pPr>
            <a:r>
              <a:rPr b="0" lang="it-IT" sz="1400" spc="-1" strike="noStrike">
                <a:latin typeface="Times New Roman"/>
              </a:rPr>
              <a:t>&lt;data/ora&gt;</a:t>
            </a:r>
            <a:endParaRPr b="0" lang="it-IT" sz="1400" spc="-1" strike="noStrike">
              <a:latin typeface="Times New Roman"/>
            </a:endParaRPr>
          </a:p>
        </p:txBody>
      </p:sp>
      <p:sp>
        <p:nvSpPr>
          <p:cNvPr id="455" name="PlaceHolder 5"/>
          <p:cNvSpPr>
            <a:spLocks noGrp="1"/>
          </p:cNvSpPr>
          <p:nvPr>
            <p:ph type="ftr" idx="2"/>
          </p:nvPr>
        </p:nvSpPr>
        <p:spPr>
          <a:xfrm>
            <a:off x="0" y="10157400"/>
            <a:ext cx="3280680" cy="534240"/>
          </a:xfrm>
          <a:prstGeom prst="rect">
            <a:avLst/>
          </a:prstGeom>
          <a:noFill/>
          <a:ln w="0">
            <a:noFill/>
          </a:ln>
        </p:spPr>
        <p:txBody>
          <a:bodyPr lIns="0" rIns="0" tIns="0" bIns="0" anchor="b">
            <a:noAutofit/>
          </a:bodyPr>
          <a:lstStyle>
            <a:lvl1pPr>
              <a:defRPr b="0" lang="it-IT" sz="1400" spc="-1" strike="noStrike">
                <a:latin typeface="Times New Roman"/>
              </a:defRPr>
            </a:lvl1pPr>
          </a:lstStyle>
          <a:p>
            <a:r>
              <a:rPr b="0" lang="it-IT" sz="1400" spc="-1" strike="noStrike">
                <a:latin typeface="Times New Roman"/>
              </a:rPr>
              <a:t>&lt;piè di pagina&gt;</a:t>
            </a:r>
            <a:endParaRPr b="0" lang="it-IT" sz="1400" spc="-1" strike="noStrike">
              <a:latin typeface="Times New Roman"/>
            </a:endParaRPr>
          </a:p>
        </p:txBody>
      </p:sp>
      <p:sp>
        <p:nvSpPr>
          <p:cNvPr id="456" name="PlaceHolder 6"/>
          <p:cNvSpPr>
            <a:spLocks noGrp="1"/>
          </p:cNvSpPr>
          <p:nvPr>
            <p:ph type="sldNum" idx="3"/>
          </p:nvPr>
        </p:nvSpPr>
        <p:spPr>
          <a:xfrm>
            <a:off x="4278960" y="10157400"/>
            <a:ext cx="3280680" cy="534240"/>
          </a:xfrm>
          <a:prstGeom prst="rect">
            <a:avLst/>
          </a:prstGeom>
          <a:noFill/>
          <a:ln w="0">
            <a:noFill/>
          </a:ln>
        </p:spPr>
        <p:txBody>
          <a:bodyPr lIns="0" rIns="0" tIns="0" bIns="0" anchor="b">
            <a:noAutofit/>
          </a:bodyPr>
          <a:lstStyle>
            <a:lvl1pPr algn="r">
              <a:buNone/>
              <a:defRPr b="0" lang="it-IT" sz="1400" spc="-1" strike="noStrike">
                <a:latin typeface="Times New Roman"/>
              </a:defRPr>
            </a:lvl1pPr>
          </a:lstStyle>
          <a:p>
            <a:pPr algn="r">
              <a:buNone/>
            </a:pPr>
            <a:fld id="{ABB67A83-22A1-425C-9154-8B0A09A9FD59}" type="slidenum">
              <a:rPr b="0" lang="it-IT" sz="1400" spc="-1" strike="noStrike">
                <a:latin typeface="Times New Roman"/>
              </a:rPr>
              <a:t>&lt;numero&gt;</a:t>
            </a:fld>
            <a:endParaRPr b="0" lang="it-IT"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0" name="PlaceHolder 1"/>
          <p:cNvSpPr>
            <a:spLocks noGrp="1"/>
          </p:cNvSpPr>
          <p:nvPr>
            <p:ph type="sldImg"/>
          </p:nvPr>
        </p:nvSpPr>
        <p:spPr>
          <a:xfrm>
            <a:off x="216000" y="812520"/>
            <a:ext cx="7127280" cy="4008960"/>
          </a:xfrm>
          <a:prstGeom prst="rect">
            <a:avLst/>
          </a:prstGeom>
          <a:ln w="0">
            <a:noFill/>
          </a:ln>
        </p:spPr>
      </p:sp>
      <p:sp>
        <p:nvSpPr>
          <p:cNvPr id="601"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r>
              <a:rPr b="0" lang="it-IT" sz="2000" spc="-1" strike="noStrike">
                <a:latin typeface="Arial"/>
              </a:rPr>
              <a:t>Voce: una voce nel gruppo</a:t>
            </a:r>
            <a:endParaRPr b="0" lang="it-IT" sz="2000" spc="-1" strike="noStrike">
              <a:latin typeface="Arial"/>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2" name="PlaceHolder 1"/>
          <p:cNvSpPr>
            <a:spLocks noGrp="1"/>
          </p:cNvSpPr>
          <p:nvPr>
            <p:ph type="sldImg"/>
          </p:nvPr>
        </p:nvSpPr>
        <p:spPr>
          <a:xfrm>
            <a:off x="216000" y="812520"/>
            <a:ext cx="7127280" cy="4008960"/>
          </a:xfrm>
          <a:prstGeom prst="rect">
            <a:avLst/>
          </a:prstGeom>
          <a:ln w="0">
            <a:noFill/>
          </a:ln>
        </p:spPr>
      </p:sp>
      <p:sp>
        <p:nvSpPr>
          <p:cNvPr id="603"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r>
              <a:rPr b="0" lang="it-IT" sz="2000" spc="-1" strike="noStrike">
                <a:latin typeface="Arial"/>
              </a:rPr>
              <a:t>1) Libri (prod. Culturale), arredi, vestiti</a:t>
            </a:r>
            <a:endParaRPr b="0" lang="it-IT" sz="2000" spc="-1" strike="noStrike">
              <a:latin typeface="Arial"/>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4" name="PlaceHolder 1"/>
          <p:cNvSpPr>
            <a:spLocks noGrp="1"/>
          </p:cNvSpPr>
          <p:nvPr>
            <p:ph type="sldImg"/>
          </p:nvPr>
        </p:nvSpPr>
        <p:spPr>
          <a:xfrm>
            <a:off x="216000" y="812520"/>
            <a:ext cx="7127280" cy="4008960"/>
          </a:xfrm>
          <a:prstGeom prst="rect">
            <a:avLst/>
          </a:prstGeom>
          <a:ln w="0">
            <a:noFill/>
          </a:ln>
        </p:spPr>
      </p:sp>
      <p:sp>
        <p:nvSpPr>
          <p:cNvPr id="605"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r>
              <a:rPr b="0" lang="it-IT" sz="2000" spc="-1" strike="noStrike">
                <a:latin typeface="Arial"/>
              </a:rPr>
              <a:t>Vygotskij: sviluppo prossimale + appropriazione = contrattazione</a:t>
            </a:r>
            <a:endParaRPr b="0" lang="it-IT" sz="2000" spc="-1" strike="noStrike">
              <a:latin typeface="Arial"/>
            </a:endParaRPr>
          </a:p>
          <a:p>
            <a:r>
              <a:rPr b="0" lang="it-IT" sz="2000" spc="-1" strike="noStrike">
                <a:latin typeface="Arial"/>
              </a:rPr>
              <a:t>- contesto: coerenza, specificità, frequenza</a:t>
            </a:r>
            <a:endParaRPr b="0" lang="it-IT" sz="2000" spc="-1" strike="noStrike">
              <a:latin typeface="Arial"/>
            </a:endParaRPr>
          </a:p>
          <a:p>
            <a:endParaRPr b="0" lang="it-IT" sz="2000" spc="-1" strike="noStrike">
              <a:latin typeface="Arial"/>
            </a:endParaRPr>
          </a:p>
          <a:p>
            <a:r>
              <a:rPr b="0" lang="it-IT" sz="2000" spc="-1" strike="noStrike">
                <a:latin typeface="Arial"/>
              </a:rPr>
              <a:t>Bakhtin: coerenza generale, sociale, contestuale</a:t>
            </a:r>
            <a:endParaRPr b="0" lang="it-IT" sz="2000" spc="-1" strike="noStrike">
              <a:latin typeface="Arial"/>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6" name="PlaceHolder 1"/>
          <p:cNvSpPr>
            <a:spLocks noGrp="1"/>
          </p:cNvSpPr>
          <p:nvPr>
            <p:ph type="sldImg"/>
          </p:nvPr>
        </p:nvSpPr>
        <p:spPr>
          <a:xfrm>
            <a:off x="216000" y="812520"/>
            <a:ext cx="7127280" cy="4008960"/>
          </a:xfrm>
          <a:prstGeom prst="rect">
            <a:avLst/>
          </a:prstGeom>
          <a:ln w="0">
            <a:noFill/>
          </a:ln>
        </p:spPr>
      </p:sp>
      <p:sp>
        <p:nvSpPr>
          <p:cNvPr id="607"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r>
              <a:rPr b="0" lang="it-IT" sz="2000" spc="-1" strike="noStrike">
                <a:latin typeface="Arial"/>
              </a:rPr>
              <a:t>+ </a:t>
            </a:r>
            <a:r>
              <a:rPr b="1" lang="it-IT" sz="2000" spc="-1" strike="noStrike">
                <a:latin typeface="Arial"/>
              </a:rPr>
              <a:t>rinforzo</a:t>
            </a:r>
            <a:r>
              <a:rPr b="0" lang="it-IT" sz="2000" spc="-1" strike="noStrike">
                <a:latin typeface="Arial"/>
              </a:rPr>
              <a:t>:</a:t>
            </a:r>
            <a:endParaRPr b="0" lang="it-IT" sz="2000" spc="-1" strike="noStrike">
              <a:latin typeface="Arial"/>
            </a:endParaRPr>
          </a:p>
          <a:p>
            <a:r>
              <a:rPr b="0" lang="it-IT" sz="2000" spc="-1" strike="noStrike">
                <a:latin typeface="Arial"/>
              </a:rPr>
              <a:t>- contizionamento classico</a:t>
            </a:r>
            <a:endParaRPr b="0" lang="it-IT" sz="2000" spc="-1" strike="noStrike">
              <a:latin typeface="Arial"/>
            </a:endParaRPr>
          </a:p>
          <a:p>
            <a:r>
              <a:rPr b="0" lang="it-IT" sz="2000" spc="-1" strike="noStrike">
                <a:latin typeface="Arial"/>
              </a:rPr>
              <a:t>- condizionamento dinamico</a:t>
            </a:r>
            <a:endParaRPr b="0" lang="it-IT" sz="2000" spc="-1" strike="noStrike">
              <a:latin typeface="Arial"/>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8" name="PlaceHolder 1"/>
          <p:cNvSpPr>
            <a:spLocks noGrp="1"/>
          </p:cNvSpPr>
          <p:nvPr>
            <p:ph type="sldImg"/>
          </p:nvPr>
        </p:nvSpPr>
        <p:spPr>
          <a:xfrm>
            <a:off x="216000" y="812520"/>
            <a:ext cx="7127280" cy="4008960"/>
          </a:xfrm>
          <a:prstGeom prst="rect">
            <a:avLst/>
          </a:prstGeom>
          <a:ln w="0">
            <a:noFill/>
          </a:ln>
        </p:spPr>
      </p:sp>
      <p:sp>
        <p:nvSpPr>
          <p:cNvPr id="609"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r>
              <a:rPr b="0" lang="it-IT" sz="2000" spc="-1" strike="noStrike">
                <a:latin typeface="Arial"/>
              </a:rPr>
              <a:t>1) il sapere permette la domanda, apre alla confidenza</a:t>
            </a:r>
            <a:endParaRPr b="0" lang="it-IT" sz="2000" spc="-1" strike="noStrike">
              <a:latin typeface="Arial"/>
            </a:endParaRPr>
          </a:p>
          <a:p>
            <a:endParaRPr b="0" lang="it-IT" sz="2000" spc="-1" strike="noStrike">
              <a:latin typeface="Arial"/>
            </a:endParaRPr>
          </a:p>
          <a:p>
            <a:r>
              <a:rPr b="0" lang="it-IT" sz="2000" spc="-1" strike="noStrike">
                <a:latin typeface="Arial"/>
              </a:rPr>
              <a:t>2) promuovere le virtù, creare attività, creare autorevolezza</a:t>
            </a:r>
            <a:endParaRPr b="0" lang="it-IT" sz="2000" spc="-1" strike="noStrike">
              <a:latin typeface="Arial"/>
            </a:endParaRPr>
          </a:p>
          <a:p>
            <a:endParaRPr b="0" lang="it-IT" sz="2000" spc="-1" strike="noStrike">
              <a:latin typeface="Arial"/>
            </a:endParaRPr>
          </a:p>
          <a:p>
            <a:r>
              <a:rPr b="0" lang="it-IT" sz="2000" spc="-1" strike="noStrike">
                <a:latin typeface="Arial"/>
              </a:rPr>
              <a:t>3) offrire modelli (vicari) ed esempi di eccellenza</a:t>
            </a:r>
            <a:endParaRPr b="0" lang="it-IT" sz="2000" spc="-1" strike="noStrike">
              <a:latin typeface="Arial"/>
            </a:endParaRPr>
          </a:p>
          <a:p>
            <a:endParaRPr b="0" lang="it-IT" sz="2000" spc="-1" strike="noStrike">
              <a:latin typeface="Arial"/>
            </a:endParaRPr>
          </a:p>
          <a:p>
            <a:r>
              <a:rPr b="0" lang="it-IT" sz="2000" spc="-1" strike="noStrike">
                <a:latin typeface="Arial"/>
              </a:rPr>
              <a:t>4) il compromesso per offrire arrivi raggiungibili (senso del possibile)</a:t>
            </a:r>
            <a:endParaRPr b="0" lang="it-IT" sz="20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1.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2.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3.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4.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5.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6.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7.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8.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3.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4.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5.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6.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7.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8.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9.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30.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6" name="PlaceHolder 2"/>
          <p:cNvSpPr>
            <a:spLocks noGrp="1"/>
          </p:cNvSpPr>
          <p:nvPr>
            <p:ph/>
          </p:nvPr>
        </p:nvSpPr>
        <p:spPr>
          <a:xfrm>
            <a:off x="503640" y="132624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7" name="PlaceHolder 3"/>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39"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40"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41"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42"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Tree>
  </p:cSld>
</p:sldLayout>
</file>

<file path=ppt/slideLayouts/slideLayout1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43" name="PlaceHolder 1"/>
          <p:cNvSpPr>
            <a:spLocks noGrp="1"/>
          </p:cNvSpPr>
          <p:nvPr>
            <p:ph type="subTitle"/>
          </p:nvPr>
        </p:nvSpPr>
        <p:spPr>
          <a:xfrm>
            <a:off x="1960200" y="647640"/>
            <a:ext cx="6159240" cy="237096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1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44"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45"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46"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47"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48"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49"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50"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51" name="PlaceHolder 4"/>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52"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53"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54"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55" name="PlaceHolder 4"/>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56"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57" name="PlaceHolder 2"/>
          <p:cNvSpPr>
            <a:spLocks noGrp="1"/>
          </p:cNvSpPr>
          <p:nvPr>
            <p:ph/>
          </p:nvPr>
        </p:nvSpPr>
        <p:spPr>
          <a:xfrm>
            <a:off x="503640" y="132624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58" name="PlaceHolder 3"/>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59"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60"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61"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62"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63" name="PlaceHolder 5"/>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64"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65" name="PlaceHolder 2"/>
          <p:cNvSpPr>
            <a:spLocks noGrp="1"/>
          </p:cNvSpPr>
          <p:nvPr>
            <p:ph/>
          </p:nvPr>
        </p:nvSpPr>
        <p:spPr>
          <a:xfrm>
            <a:off x="5036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66" name="PlaceHolder 3"/>
          <p:cNvSpPr>
            <a:spLocks noGrp="1"/>
          </p:cNvSpPr>
          <p:nvPr>
            <p:ph/>
          </p:nvPr>
        </p:nvSpPr>
        <p:spPr>
          <a:xfrm>
            <a:off x="35708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67" name="PlaceHolder 4"/>
          <p:cNvSpPr>
            <a:spLocks noGrp="1"/>
          </p:cNvSpPr>
          <p:nvPr>
            <p:ph/>
          </p:nvPr>
        </p:nvSpPr>
        <p:spPr>
          <a:xfrm>
            <a:off x="663768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68" name="PlaceHolder 5"/>
          <p:cNvSpPr>
            <a:spLocks noGrp="1"/>
          </p:cNvSpPr>
          <p:nvPr>
            <p:ph/>
          </p:nvPr>
        </p:nvSpPr>
        <p:spPr>
          <a:xfrm>
            <a:off x="5036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69" name="PlaceHolder 6"/>
          <p:cNvSpPr>
            <a:spLocks noGrp="1"/>
          </p:cNvSpPr>
          <p:nvPr>
            <p:ph/>
          </p:nvPr>
        </p:nvSpPr>
        <p:spPr>
          <a:xfrm>
            <a:off x="35708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70" name="PlaceHolder 7"/>
          <p:cNvSpPr>
            <a:spLocks noGrp="1"/>
          </p:cNvSpPr>
          <p:nvPr>
            <p:ph/>
          </p:nvPr>
        </p:nvSpPr>
        <p:spPr>
          <a:xfrm>
            <a:off x="663768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0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9"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0"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1"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2" name="PlaceHolder 5"/>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75"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76" name="PlaceHolder 2"/>
          <p:cNvSpPr>
            <a:spLocks noGrp="1"/>
          </p:cNvSpPr>
          <p:nvPr>
            <p:ph type="subTitle"/>
          </p:nvPr>
        </p:nvSpPr>
        <p:spPr>
          <a:xfrm>
            <a:off x="503640" y="1326240"/>
            <a:ext cx="9071640" cy="328824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1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77"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78" name="PlaceHolder 2"/>
          <p:cNvSpPr>
            <a:spLocks noGrp="1"/>
          </p:cNvSpPr>
          <p:nvPr>
            <p:ph/>
          </p:nvPr>
        </p:nvSpPr>
        <p:spPr>
          <a:xfrm>
            <a:off x="503640" y="1326240"/>
            <a:ext cx="907164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79"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80"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81"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82"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Tree>
  </p:cSld>
</p:sldLayout>
</file>

<file path=ppt/slideLayouts/slideLayout1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83" name="PlaceHolder 1"/>
          <p:cNvSpPr>
            <a:spLocks noGrp="1"/>
          </p:cNvSpPr>
          <p:nvPr>
            <p:ph type="subTitle"/>
          </p:nvPr>
        </p:nvSpPr>
        <p:spPr>
          <a:xfrm>
            <a:off x="1960200" y="647640"/>
            <a:ext cx="6159240" cy="237096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1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84"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85"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86"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87"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88"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89"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90"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91" name="PlaceHolder 4"/>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92"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93"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94"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95" name="PlaceHolder 4"/>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96"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97" name="PlaceHolder 2"/>
          <p:cNvSpPr>
            <a:spLocks noGrp="1"/>
          </p:cNvSpPr>
          <p:nvPr>
            <p:ph/>
          </p:nvPr>
        </p:nvSpPr>
        <p:spPr>
          <a:xfrm>
            <a:off x="503640" y="132624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98" name="PlaceHolder 3"/>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99"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400"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01"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02"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03" name="PlaceHolder 5"/>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4" name="PlaceHolder 2"/>
          <p:cNvSpPr>
            <a:spLocks noGrp="1"/>
          </p:cNvSpPr>
          <p:nvPr>
            <p:ph/>
          </p:nvPr>
        </p:nvSpPr>
        <p:spPr>
          <a:xfrm>
            <a:off x="5036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5" name="PlaceHolder 3"/>
          <p:cNvSpPr>
            <a:spLocks noGrp="1"/>
          </p:cNvSpPr>
          <p:nvPr>
            <p:ph/>
          </p:nvPr>
        </p:nvSpPr>
        <p:spPr>
          <a:xfrm>
            <a:off x="35708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6" name="PlaceHolder 4"/>
          <p:cNvSpPr>
            <a:spLocks noGrp="1"/>
          </p:cNvSpPr>
          <p:nvPr>
            <p:ph/>
          </p:nvPr>
        </p:nvSpPr>
        <p:spPr>
          <a:xfrm>
            <a:off x="663768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7" name="PlaceHolder 5"/>
          <p:cNvSpPr>
            <a:spLocks noGrp="1"/>
          </p:cNvSpPr>
          <p:nvPr>
            <p:ph/>
          </p:nvPr>
        </p:nvSpPr>
        <p:spPr>
          <a:xfrm>
            <a:off x="5036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8" name="PlaceHolder 6"/>
          <p:cNvSpPr>
            <a:spLocks noGrp="1"/>
          </p:cNvSpPr>
          <p:nvPr>
            <p:ph/>
          </p:nvPr>
        </p:nvSpPr>
        <p:spPr>
          <a:xfrm>
            <a:off x="35708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9" name="PlaceHolder 7"/>
          <p:cNvSpPr>
            <a:spLocks noGrp="1"/>
          </p:cNvSpPr>
          <p:nvPr>
            <p:ph/>
          </p:nvPr>
        </p:nvSpPr>
        <p:spPr>
          <a:xfrm>
            <a:off x="663768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04"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405" name="PlaceHolder 2"/>
          <p:cNvSpPr>
            <a:spLocks noGrp="1"/>
          </p:cNvSpPr>
          <p:nvPr>
            <p:ph/>
          </p:nvPr>
        </p:nvSpPr>
        <p:spPr>
          <a:xfrm>
            <a:off x="5036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06" name="PlaceHolder 3"/>
          <p:cNvSpPr>
            <a:spLocks noGrp="1"/>
          </p:cNvSpPr>
          <p:nvPr>
            <p:ph/>
          </p:nvPr>
        </p:nvSpPr>
        <p:spPr>
          <a:xfrm>
            <a:off x="35708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07" name="PlaceHolder 4"/>
          <p:cNvSpPr>
            <a:spLocks noGrp="1"/>
          </p:cNvSpPr>
          <p:nvPr>
            <p:ph/>
          </p:nvPr>
        </p:nvSpPr>
        <p:spPr>
          <a:xfrm>
            <a:off x="663768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08" name="PlaceHolder 5"/>
          <p:cNvSpPr>
            <a:spLocks noGrp="1"/>
          </p:cNvSpPr>
          <p:nvPr>
            <p:ph/>
          </p:nvPr>
        </p:nvSpPr>
        <p:spPr>
          <a:xfrm>
            <a:off x="5036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09" name="PlaceHolder 6"/>
          <p:cNvSpPr>
            <a:spLocks noGrp="1"/>
          </p:cNvSpPr>
          <p:nvPr>
            <p:ph/>
          </p:nvPr>
        </p:nvSpPr>
        <p:spPr>
          <a:xfrm>
            <a:off x="35708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10" name="PlaceHolder 7"/>
          <p:cNvSpPr>
            <a:spLocks noGrp="1"/>
          </p:cNvSpPr>
          <p:nvPr>
            <p:ph/>
          </p:nvPr>
        </p:nvSpPr>
        <p:spPr>
          <a:xfrm>
            <a:off x="663768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15"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416" name="PlaceHolder 2"/>
          <p:cNvSpPr>
            <a:spLocks noGrp="1"/>
          </p:cNvSpPr>
          <p:nvPr>
            <p:ph type="subTitle"/>
          </p:nvPr>
        </p:nvSpPr>
        <p:spPr>
          <a:xfrm>
            <a:off x="503640" y="1326240"/>
            <a:ext cx="9071640" cy="328824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1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17"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418" name="PlaceHolder 2"/>
          <p:cNvSpPr>
            <a:spLocks noGrp="1"/>
          </p:cNvSpPr>
          <p:nvPr>
            <p:ph/>
          </p:nvPr>
        </p:nvSpPr>
        <p:spPr>
          <a:xfrm>
            <a:off x="503640" y="1326240"/>
            <a:ext cx="907164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19"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420"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21"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22"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Tree>
  </p:cSld>
</p:sldLayout>
</file>

<file path=ppt/slideLayouts/slideLayout1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23" name="PlaceHolder 1"/>
          <p:cNvSpPr>
            <a:spLocks noGrp="1"/>
          </p:cNvSpPr>
          <p:nvPr>
            <p:ph type="subTitle"/>
          </p:nvPr>
        </p:nvSpPr>
        <p:spPr>
          <a:xfrm>
            <a:off x="1960200" y="647640"/>
            <a:ext cx="6159240" cy="237096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1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24"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425"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26"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27"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28"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429"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30"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31" name="PlaceHolder 4"/>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32"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433"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34"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35" name="PlaceHolder 4"/>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36"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437" name="PlaceHolder 2"/>
          <p:cNvSpPr>
            <a:spLocks noGrp="1"/>
          </p:cNvSpPr>
          <p:nvPr>
            <p:ph/>
          </p:nvPr>
        </p:nvSpPr>
        <p:spPr>
          <a:xfrm>
            <a:off x="503640" y="132624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38" name="PlaceHolder 3"/>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39"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440"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41"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42"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43" name="PlaceHolder 5"/>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44"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445" name="PlaceHolder 2"/>
          <p:cNvSpPr>
            <a:spLocks noGrp="1"/>
          </p:cNvSpPr>
          <p:nvPr>
            <p:ph/>
          </p:nvPr>
        </p:nvSpPr>
        <p:spPr>
          <a:xfrm>
            <a:off x="5036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46" name="PlaceHolder 3"/>
          <p:cNvSpPr>
            <a:spLocks noGrp="1"/>
          </p:cNvSpPr>
          <p:nvPr>
            <p:ph/>
          </p:nvPr>
        </p:nvSpPr>
        <p:spPr>
          <a:xfrm>
            <a:off x="35708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47" name="PlaceHolder 4"/>
          <p:cNvSpPr>
            <a:spLocks noGrp="1"/>
          </p:cNvSpPr>
          <p:nvPr>
            <p:ph/>
          </p:nvPr>
        </p:nvSpPr>
        <p:spPr>
          <a:xfrm>
            <a:off x="663768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48" name="PlaceHolder 5"/>
          <p:cNvSpPr>
            <a:spLocks noGrp="1"/>
          </p:cNvSpPr>
          <p:nvPr>
            <p:ph/>
          </p:nvPr>
        </p:nvSpPr>
        <p:spPr>
          <a:xfrm>
            <a:off x="5036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49" name="PlaceHolder 6"/>
          <p:cNvSpPr>
            <a:spLocks noGrp="1"/>
          </p:cNvSpPr>
          <p:nvPr>
            <p:ph/>
          </p:nvPr>
        </p:nvSpPr>
        <p:spPr>
          <a:xfrm>
            <a:off x="35708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450" name="PlaceHolder 7"/>
          <p:cNvSpPr>
            <a:spLocks noGrp="1"/>
          </p:cNvSpPr>
          <p:nvPr>
            <p:ph/>
          </p:nvPr>
        </p:nvSpPr>
        <p:spPr>
          <a:xfrm>
            <a:off x="663768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0"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51" name="PlaceHolder 2"/>
          <p:cNvSpPr>
            <a:spLocks noGrp="1"/>
          </p:cNvSpPr>
          <p:nvPr>
            <p:ph type="subTitle"/>
          </p:nvPr>
        </p:nvSpPr>
        <p:spPr>
          <a:xfrm>
            <a:off x="503640" y="1326240"/>
            <a:ext cx="9071640" cy="328824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53" name="PlaceHolder 2"/>
          <p:cNvSpPr>
            <a:spLocks noGrp="1"/>
          </p:cNvSpPr>
          <p:nvPr>
            <p:ph/>
          </p:nvPr>
        </p:nvSpPr>
        <p:spPr>
          <a:xfrm>
            <a:off x="503640" y="1326240"/>
            <a:ext cx="907164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55"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56"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7"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8" name="PlaceHolder 1"/>
          <p:cNvSpPr>
            <a:spLocks noGrp="1"/>
          </p:cNvSpPr>
          <p:nvPr>
            <p:ph type="subTitle"/>
          </p:nvPr>
        </p:nvSpPr>
        <p:spPr>
          <a:xfrm>
            <a:off x="1960200" y="647640"/>
            <a:ext cx="6159240" cy="237096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60"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61"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62"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5" name="PlaceHolder 2"/>
          <p:cNvSpPr>
            <a:spLocks noGrp="1"/>
          </p:cNvSpPr>
          <p:nvPr>
            <p:ph type="subTitle"/>
          </p:nvPr>
        </p:nvSpPr>
        <p:spPr>
          <a:xfrm>
            <a:off x="503640" y="1326240"/>
            <a:ext cx="9071640" cy="328824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64"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65"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66" name="PlaceHolder 4"/>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68"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69"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70" name="PlaceHolder 4"/>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72" name="PlaceHolder 2"/>
          <p:cNvSpPr>
            <a:spLocks noGrp="1"/>
          </p:cNvSpPr>
          <p:nvPr>
            <p:ph/>
          </p:nvPr>
        </p:nvSpPr>
        <p:spPr>
          <a:xfrm>
            <a:off x="503640" y="132624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73" name="PlaceHolder 3"/>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75"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76"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77"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78" name="PlaceHolder 5"/>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80" name="PlaceHolder 2"/>
          <p:cNvSpPr>
            <a:spLocks noGrp="1"/>
          </p:cNvSpPr>
          <p:nvPr>
            <p:ph/>
          </p:nvPr>
        </p:nvSpPr>
        <p:spPr>
          <a:xfrm>
            <a:off x="5036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81" name="PlaceHolder 3"/>
          <p:cNvSpPr>
            <a:spLocks noGrp="1"/>
          </p:cNvSpPr>
          <p:nvPr>
            <p:ph/>
          </p:nvPr>
        </p:nvSpPr>
        <p:spPr>
          <a:xfrm>
            <a:off x="35708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82" name="PlaceHolder 4"/>
          <p:cNvSpPr>
            <a:spLocks noGrp="1"/>
          </p:cNvSpPr>
          <p:nvPr>
            <p:ph/>
          </p:nvPr>
        </p:nvSpPr>
        <p:spPr>
          <a:xfrm>
            <a:off x="663768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83" name="PlaceHolder 5"/>
          <p:cNvSpPr>
            <a:spLocks noGrp="1"/>
          </p:cNvSpPr>
          <p:nvPr>
            <p:ph/>
          </p:nvPr>
        </p:nvSpPr>
        <p:spPr>
          <a:xfrm>
            <a:off x="5036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84" name="PlaceHolder 6"/>
          <p:cNvSpPr>
            <a:spLocks noGrp="1"/>
          </p:cNvSpPr>
          <p:nvPr>
            <p:ph/>
          </p:nvPr>
        </p:nvSpPr>
        <p:spPr>
          <a:xfrm>
            <a:off x="35708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85" name="PlaceHolder 7"/>
          <p:cNvSpPr>
            <a:spLocks noGrp="1"/>
          </p:cNvSpPr>
          <p:nvPr>
            <p:ph/>
          </p:nvPr>
        </p:nvSpPr>
        <p:spPr>
          <a:xfrm>
            <a:off x="663768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2"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93" name="PlaceHolder 2"/>
          <p:cNvSpPr>
            <a:spLocks noGrp="1"/>
          </p:cNvSpPr>
          <p:nvPr>
            <p:ph type="subTitle"/>
          </p:nvPr>
        </p:nvSpPr>
        <p:spPr>
          <a:xfrm>
            <a:off x="503640" y="1326240"/>
            <a:ext cx="9071640" cy="328824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95" name="PlaceHolder 2"/>
          <p:cNvSpPr>
            <a:spLocks noGrp="1"/>
          </p:cNvSpPr>
          <p:nvPr>
            <p:ph/>
          </p:nvPr>
        </p:nvSpPr>
        <p:spPr>
          <a:xfrm>
            <a:off x="503640" y="1326240"/>
            <a:ext cx="907164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97"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98"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9"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7" name="PlaceHolder 2"/>
          <p:cNvSpPr>
            <a:spLocks noGrp="1"/>
          </p:cNvSpPr>
          <p:nvPr>
            <p:ph/>
          </p:nvPr>
        </p:nvSpPr>
        <p:spPr>
          <a:xfrm>
            <a:off x="503640" y="1326240"/>
            <a:ext cx="907164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0" name="PlaceHolder 1"/>
          <p:cNvSpPr>
            <a:spLocks noGrp="1"/>
          </p:cNvSpPr>
          <p:nvPr>
            <p:ph type="subTitle"/>
          </p:nvPr>
        </p:nvSpPr>
        <p:spPr>
          <a:xfrm>
            <a:off x="1960200" y="647640"/>
            <a:ext cx="6159240" cy="237096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02"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03"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04"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06"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07"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08" name="PlaceHolder 4"/>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10"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11"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12" name="PlaceHolder 4"/>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14" name="PlaceHolder 2"/>
          <p:cNvSpPr>
            <a:spLocks noGrp="1"/>
          </p:cNvSpPr>
          <p:nvPr>
            <p:ph/>
          </p:nvPr>
        </p:nvSpPr>
        <p:spPr>
          <a:xfrm>
            <a:off x="503640" y="132624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15" name="PlaceHolder 3"/>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17"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18"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19"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20" name="PlaceHolder 5"/>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22" name="PlaceHolder 2"/>
          <p:cNvSpPr>
            <a:spLocks noGrp="1"/>
          </p:cNvSpPr>
          <p:nvPr>
            <p:ph/>
          </p:nvPr>
        </p:nvSpPr>
        <p:spPr>
          <a:xfrm>
            <a:off x="5036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23" name="PlaceHolder 3"/>
          <p:cNvSpPr>
            <a:spLocks noGrp="1"/>
          </p:cNvSpPr>
          <p:nvPr>
            <p:ph/>
          </p:nvPr>
        </p:nvSpPr>
        <p:spPr>
          <a:xfrm>
            <a:off x="35708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24" name="PlaceHolder 4"/>
          <p:cNvSpPr>
            <a:spLocks noGrp="1"/>
          </p:cNvSpPr>
          <p:nvPr>
            <p:ph/>
          </p:nvPr>
        </p:nvSpPr>
        <p:spPr>
          <a:xfrm>
            <a:off x="663768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25" name="PlaceHolder 5"/>
          <p:cNvSpPr>
            <a:spLocks noGrp="1"/>
          </p:cNvSpPr>
          <p:nvPr>
            <p:ph/>
          </p:nvPr>
        </p:nvSpPr>
        <p:spPr>
          <a:xfrm>
            <a:off x="5036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26" name="PlaceHolder 6"/>
          <p:cNvSpPr>
            <a:spLocks noGrp="1"/>
          </p:cNvSpPr>
          <p:nvPr>
            <p:ph/>
          </p:nvPr>
        </p:nvSpPr>
        <p:spPr>
          <a:xfrm>
            <a:off x="35708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27" name="PlaceHolder 7"/>
          <p:cNvSpPr>
            <a:spLocks noGrp="1"/>
          </p:cNvSpPr>
          <p:nvPr>
            <p:ph/>
          </p:nvPr>
        </p:nvSpPr>
        <p:spPr>
          <a:xfrm>
            <a:off x="663768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1"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32" name="PlaceHolder 2"/>
          <p:cNvSpPr>
            <a:spLocks noGrp="1"/>
          </p:cNvSpPr>
          <p:nvPr>
            <p:ph type="subTitle"/>
          </p:nvPr>
        </p:nvSpPr>
        <p:spPr>
          <a:xfrm>
            <a:off x="503640" y="1326240"/>
            <a:ext cx="9071640" cy="328824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34" name="PlaceHolder 2"/>
          <p:cNvSpPr>
            <a:spLocks noGrp="1"/>
          </p:cNvSpPr>
          <p:nvPr>
            <p:ph/>
          </p:nvPr>
        </p:nvSpPr>
        <p:spPr>
          <a:xfrm>
            <a:off x="503640" y="1326240"/>
            <a:ext cx="907164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9"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0"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36"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37"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8"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9" name="PlaceHolder 1"/>
          <p:cNvSpPr>
            <a:spLocks noGrp="1"/>
          </p:cNvSpPr>
          <p:nvPr>
            <p:ph type="subTitle"/>
          </p:nvPr>
        </p:nvSpPr>
        <p:spPr>
          <a:xfrm>
            <a:off x="1960200" y="647640"/>
            <a:ext cx="6159240" cy="237096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41"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42"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43"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45"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46"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47" name="PlaceHolder 4"/>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49"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50"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51" name="PlaceHolder 4"/>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53" name="PlaceHolder 2"/>
          <p:cNvSpPr>
            <a:spLocks noGrp="1"/>
          </p:cNvSpPr>
          <p:nvPr>
            <p:ph/>
          </p:nvPr>
        </p:nvSpPr>
        <p:spPr>
          <a:xfrm>
            <a:off x="503640" y="132624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54" name="PlaceHolder 3"/>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56"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57"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58"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59" name="PlaceHolder 5"/>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0"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61" name="PlaceHolder 2"/>
          <p:cNvSpPr>
            <a:spLocks noGrp="1"/>
          </p:cNvSpPr>
          <p:nvPr>
            <p:ph/>
          </p:nvPr>
        </p:nvSpPr>
        <p:spPr>
          <a:xfrm>
            <a:off x="5036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62" name="PlaceHolder 3"/>
          <p:cNvSpPr>
            <a:spLocks noGrp="1"/>
          </p:cNvSpPr>
          <p:nvPr>
            <p:ph/>
          </p:nvPr>
        </p:nvSpPr>
        <p:spPr>
          <a:xfrm>
            <a:off x="35708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63" name="PlaceHolder 4"/>
          <p:cNvSpPr>
            <a:spLocks noGrp="1"/>
          </p:cNvSpPr>
          <p:nvPr>
            <p:ph/>
          </p:nvPr>
        </p:nvSpPr>
        <p:spPr>
          <a:xfrm>
            <a:off x="663768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64" name="PlaceHolder 5"/>
          <p:cNvSpPr>
            <a:spLocks noGrp="1"/>
          </p:cNvSpPr>
          <p:nvPr>
            <p:ph/>
          </p:nvPr>
        </p:nvSpPr>
        <p:spPr>
          <a:xfrm>
            <a:off x="5036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65" name="PlaceHolder 6"/>
          <p:cNvSpPr>
            <a:spLocks noGrp="1"/>
          </p:cNvSpPr>
          <p:nvPr>
            <p:ph/>
          </p:nvPr>
        </p:nvSpPr>
        <p:spPr>
          <a:xfrm>
            <a:off x="35708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66" name="PlaceHolder 7"/>
          <p:cNvSpPr>
            <a:spLocks noGrp="1"/>
          </p:cNvSpPr>
          <p:nvPr>
            <p:ph/>
          </p:nvPr>
        </p:nvSpPr>
        <p:spPr>
          <a:xfrm>
            <a:off x="663768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1"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4"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75" name="PlaceHolder 2"/>
          <p:cNvSpPr>
            <a:spLocks noGrp="1"/>
          </p:cNvSpPr>
          <p:nvPr>
            <p:ph type="subTitle"/>
          </p:nvPr>
        </p:nvSpPr>
        <p:spPr>
          <a:xfrm>
            <a:off x="503640" y="1326240"/>
            <a:ext cx="9071640" cy="328824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77" name="PlaceHolder 2"/>
          <p:cNvSpPr>
            <a:spLocks noGrp="1"/>
          </p:cNvSpPr>
          <p:nvPr>
            <p:ph/>
          </p:nvPr>
        </p:nvSpPr>
        <p:spPr>
          <a:xfrm>
            <a:off x="503640" y="1326240"/>
            <a:ext cx="907164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79"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80"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1"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2" name="PlaceHolder 1"/>
          <p:cNvSpPr>
            <a:spLocks noGrp="1"/>
          </p:cNvSpPr>
          <p:nvPr>
            <p:ph type="subTitle"/>
          </p:nvPr>
        </p:nvSpPr>
        <p:spPr>
          <a:xfrm>
            <a:off x="1960200" y="647640"/>
            <a:ext cx="6159240" cy="237096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84"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85"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86"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88"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89"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90" name="PlaceHolder 4"/>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92"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93"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94" name="PlaceHolder 4"/>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96" name="PlaceHolder 2"/>
          <p:cNvSpPr>
            <a:spLocks noGrp="1"/>
          </p:cNvSpPr>
          <p:nvPr>
            <p:ph/>
          </p:nvPr>
        </p:nvSpPr>
        <p:spPr>
          <a:xfrm>
            <a:off x="503640" y="132624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97" name="PlaceHolder 3"/>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98"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99"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00"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01"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02" name="PlaceHolder 5"/>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 name="PlaceHolder 1"/>
          <p:cNvSpPr>
            <a:spLocks noGrp="1"/>
          </p:cNvSpPr>
          <p:nvPr>
            <p:ph type="subTitle"/>
          </p:nvPr>
        </p:nvSpPr>
        <p:spPr>
          <a:xfrm>
            <a:off x="1960200" y="647640"/>
            <a:ext cx="6159240" cy="237096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3"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04" name="PlaceHolder 2"/>
          <p:cNvSpPr>
            <a:spLocks noGrp="1"/>
          </p:cNvSpPr>
          <p:nvPr>
            <p:ph/>
          </p:nvPr>
        </p:nvSpPr>
        <p:spPr>
          <a:xfrm>
            <a:off x="5036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05" name="PlaceHolder 3"/>
          <p:cNvSpPr>
            <a:spLocks noGrp="1"/>
          </p:cNvSpPr>
          <p:nvPr>
            <p:ph/>
          </p:nvPr>
        </p:nvSpPr>
        <p:spPr>
          <a:xfrm>
            <a:off x="35708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06" name="PlaceHolder 4"/>
          <p:cNvSpPr>
            <a:spLocks noGrp="1"/>
          </p:cNvSpPr>
          <p:nvPr>
            <p:ph/>
          </p:nvPr>
        </p:nvSpPr>
        <p:spPr>
          <a:xfrm>
            <a:off x="663768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07" name="PlaceHolder 5"/>
          <p:cNvSpPr>
            <a:spLocks noGrp="1"/>
          </p:cNvSpPr>
          <p:nvPr>
            <p:ph/>
          </p:nvPr>
        </p:nvSpPr>
        <p:spPr>
          <a:xfrm>
            <a:off x="5036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08" name="PlaceHolder 6"/>
          <p:cNvSpPr>
            <a:spLocks noGrp="1"/>
          </p:cNvSpPr>
          <p:nvPr>
            <p:ph/>
          </p:nvPr>
        </p:nvSpPr>
        <p:spPr>
          <a:xfrm>
            <a:off x="35708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09" name="PlaceHolder 7"/>
          <p:cNvSpPr>
            <a:spLocks noGrp="1"/>
          </p:cNvSpPr>
          <p:nvPr>
            <p:ph/>
          </p:nvPr>
        </p:nvSpPr>
        <p:spPr>
          <a:xfrm>
            <a:off x="663768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19"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20" name="PlaceHolder 2"/>
          <p:cNvSpPr>
            <a:spLocks noGrp="1"/>
          </p:cNvSpPr>
          <p:nvPr>
            <p:ph type="subTitle"/>
          </p:nvPr>
        </p:nvSpPr>
        <p:spPr>
          <a:xfrm>
            <a:off x="503640" y="1326240"/>
            <a:ext cx="9071640" cy="328824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21"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22" name="PlaceHolder 2"/>
          <p:cNvSpPr>
            <a:spLocks noGrp="1"/>
          </p:cNvSpPr>
          <p:nvPr>
            <p:ph/>
          </p:nvPr>
        </p:nvSpPr>
        <p:spPr>
          <a:xfrm>
            <a:off x="503640" y="1326240"/>
            <a:ext cx="907164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24"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25"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6"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27" name="PlaceHolder 1"/>
          <p:cNvSpPr>
            <a:spLocks noGrp="1"/>
          </p:cNvSpPr>
          <p:nvPr>
            <p:ph type="subTitle"/>
          </p:nvPr>
        </p:nvSpPr>
        <p:spPr>
          <a:xfrm>
            <a:off x="1960200" y="647640"/>
            <a:ext cx="6159240" cy="237096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28"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29"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30"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31"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32"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33"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34"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35" name="PlaceHolder 4"/>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6"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37"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38"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39" name="PlaceHolder 4"/>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4"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5"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6"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0"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41" name="PlaceHolder 2"/>
          <p:cNvSpPr>
            <a:spLocks noGrp="1"/>
          </p:cNvSpPr>
          <p:nvPr>
            <p:ph/>
          </p:nvPr>
        </p:nvSpPr>
        <p:spPr>
          <a:xfrm>
            <a:off x="503640" y="132624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42" name="PlaceHolder 3"/>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43"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44"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45"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46"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47" name="PlaceHolder 5"/>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48"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49" name="PlaceHolder 2"/>
          <p:cNvSpPr>
            <a:spLocks noGrp="1"/>
          </p:cNvSpPr>
          <p:nvPr>
            <p:ph/>
          </p:nvPr>
        </p:nvSpPr>
        <p:spPr>
          <a:xfrm>
            <a:off x="5036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50" name="PlaceHolder 3"/>
          <p:cNvSpPr>
            <a:spLocks noGrp="1"/>
          </p:cNvSpPr>
          <p:nvPr>
            <p:ph/>
          </p:nvPr>
        </p:nvSpPr>
        <p:spPr>
          <a:xfrm>
            <a:off x="35708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51" name="PlaceHolder 4"/>
          <p:cNvSpPr>
            <a:spLocks noGrp="1"/>
          </p:cNvSpPr>
          <p:nvPr>
            <p:ph/>
          </p:nvPr>
        </p:nvSpPr>
        <p:spPr>
          <a:xfrm>
            <a:off x="663768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52" name="PlaceHolder 5"/>
          <p:cNvSpPr>
            <a:spLocks noGrp="1"/>
          </p:cNvSpPr>
          <p:nvPr>
            <p:ph/>
          </p:nvPr>
        </p:nvSpPr>
        <p:spPr>
          <a:xfrm>
            <a:off x="5036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53" name="PlaceHolder 6"/>
          <p:cNvSpPr>
            <a:spLocks noGrp="1"/>
          </p:cNvSpPr>
          <p:nvPr>
            <p:ph/>
          </p:nvPr>
        </p:nvSpPr>
        <p:spPr>
          <a:xfrm>
            <a:off x="35708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54" name="PlaceHolder 7"/>
          <p:cNvSpPr>
            <a:spLocks noGrp="1"/>
          </p:cNvSpPr>
          <p:nvPr>
            <p:ph/>
          </p:nvPr>
        </p:nvSpPr>
        <p:spPr>
          <a:xfrm>
            <a:off x="663768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57"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58" name="PlaceHolder 2"/>
          <p:cNvSpPr>
            <a:spLocks noGrp="1"/>
          </p:cNvSpPr>
          <p:nvPr>
            <p:ph type="subTitle"/>
          </p:nvPr>
        </p:nvSpPr>
        <p:spPr>
          <a:xfrm>
            <a:off x="503640" y="1326240"/>
            <a:ext cx="9071640" cy="328824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59"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60" name="PlaceHolder 2"/>
          <p:cNvSpPr>
            <a:spLocks noGrp="1"/>
          </p:cNvSpPr>
          <p:nvPr>
            <p:ph/>
          </p:nvPr>
        </p:nvSpPr>
        <p:spPr>
          <a:xfrm>
            <a:off x="503640" y="1326240"/>
            <a:ext cx="907164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61"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62"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63"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64"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65" name="PlaceHolder 1"/>
          <p:cNvSpPr>
            <a:spLocks noGrp="1"/>
          </p:cNvSpPr>
          <p:nvPr>
            <p:ph type="subTitle"/>
          </p:nvPr>
        </p:nvSpPr>
        <p:spPr>
          <a:xfrm>
            <a:off x="1960200" y="647640"/>
            <a:ext cx="6159240" cy="237096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66"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67"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68"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69"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18"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19"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0" name="PlaceHolder 4"/>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70"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71"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72"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73" name="PlaceHolder 4"/>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74"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75"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76"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77" name="PlaceHolder 4"/>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8"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79" name="PlaceHolder 2"/>
          <p:cNvSpPr>
            <a:spLocks noGrp="1"/>
          </p:cNvSpPr>
          <p:nvPr>
            <p:ph/>
          </p:nvPr>
        </p:nvSpPr>
        <p:spPr>
          <a:xfrm>
            <a:off x="503640" y="132624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80" name="PlaceHolder 3"/>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81"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82"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83"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84"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85" name="PlaceHolder 5"/>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86"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87" name="PlaceHolder 2"/>
          <p:cNvSpPr>
            <a:spLocks noGrp="1"/>
          </p:cNvSpPr>
          <p:nvPr>
            <p:ph/>
          </p:nvPr>
        </p:nvSpPr>
        <p:spPr>
          <a:xfrm>
            <a:off x="5036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88" name="PlaceHolder 3"/>
          <p:cNvSpPr>
            <a:spLocks noGrp="1"/>
          </p:cNvSpPr>
          <p:nvPr>
            <p:ph/>
          </p:nvPr>
        </p:nvSpPr>
        <p:spPr>
          <a:xfrm>
            <a:off x="35708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89" name="PlaceHolder 4"/>
          <p:cNvSpPr>
            <a:spLocks noGrp="1"/>
          </p:cNvSpPr>
          <p:nvPr>
            <p:ph/>
          </p:nvPr>
        </p:nvSpPr>
        <p:spPr>
          <a:xfrm>
            <a:off x="663768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90" name="PlaceHolder 5"/>
          <p:cNvSpPr>
            <a:spLocks noGrp="1"/>
          </p:cNvSpPr>
          <p:nvPr>
            <p:ph/>
          </p:nvPr>
        </p:nvSpPr>
        <p:spPr>
          <a:xfrm>
            <a:off x="5036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91" name="PlaceHolder 6"/>
          <p:cNvSpPr>
            <a:spLocks noGrp="1"/>
          </p:cNvSpPr>
          <p:nvPr>
            <p:ph/>
          </p:nvPr>
        </p:nvSpPr>
        <p:spPr>
          <a:xfrm>
            <a:off x="35708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92" name="PlaceHolder 7"/>
          <p:cNvSpPr>
            <a:spLocks noGrp="1"/>
          </p:cNvSpPr>
          <p:nvPr>
            <p:ph/>
          </p:nvPr>
        </p:nvSpPr>
        <p:spPr>
          <a:xfrm>
            <a:off x="663768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96"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97" name="PlaceHolder 2"/>
          <p:cNvSpPr>
            <a:spLocks noGrp="1"/>
          </p:cNvSpPr>
          <p:nvPr>
            <p:ph type="subTitle"/>
          </p:nvPr>
        </p:nvSpPr>
        <p:spPr>
          <a:xfrm>
            <a:off x="503640" y="1326240"/>
            <a:ext cx="9071640" cy="328824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98"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99" name="PlaceHolder 2"/>
          <p:cNvSpPr>
            <a:spLocks noGrp="1"/>
          </p:cNvSpPr>
          <p:nvPr>
            <p:ph/>
          </p:nvPr>
        </p:nvSpPr>
        <p:spPr>
          <a:xfrm>
            <a:off x="503640" y="1326240"/>
            <a:ext cx="907164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00"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01"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02"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03"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22"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3"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24" name="PlaceHolder 4"/>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04" name="PlaceHolder 1"/>
          <p:cNvSpPr>
            <a:spLocks noGrp="1"/>
          </p:cNvSpPr>
          <p:nvPr>
            <p:ph type="subTitle"/>
          </p:nvPr>
        </p:nvSpPr>
        <p:spPr>
          <a:xfrm>
            <a:off x="1960200" y="647640"/>
            <a:ext cx="6159240" cy="237096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05"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06"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07" name="PlaceHolder 3"/>
          <p:cNvSpPr>
            <a:spLocks noGrp="1"/>
          </p:cNvSpPr>
          <p:nvPr>
            <p:ph/>
          </p:nvPr>
        </p:nvSpPr>
        <p:spPr>
          <a:xfrm>
            <a:off x="515232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08"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09"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10" name="PlaceHolder 2"/>
          <p:cNvSpPr>
            <a:spLocks noGrp="1"/>
          </p:cNvSpPr>
          <p:nvPr>
            <p:ph/>
          </p:nvPr>
        </p:nvSpPr>
        <p:spPr>
          <a:xfrm>
            <a:off x="503640" y="1326240"/>
            <a:ext cx="442692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11"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12" name="PlaceHolder 4"/>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13"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14"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15"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16" name="PlaceHolder 4"/>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17"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18" name="PlaceHolder 2"/>
          <p:cNvSpPr>
            <a:spLocks noGrp="1"/>
          </p:cNvSpPr>
          <p:nvPr>
            <p:ph/>
          </p:nvPr>
        </p:nvSpPr>
        <p:spPr>
          <a:xfrm>
            <a:off x="503640" y="132624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19" name="PlaceHolder 3"/>
          <p:cNvSpPr>
            <a:spLocks noGrp="1"/>
          </p:cNvSpPr>
          <p:nvPr>
            <p:ph/>
          </p:nvPr>
        </p:nvSpPr>
        <p:spPr>
          <a:xfrm>
            <a:off x="503640" y="3043800"/>
            <a:ext cx="907164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20"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21" name="PlaceHolder 2"/>
          <p:cNvSpPr>
            <a:spLocks noGrp="1"/>
          </p:cNvSpPr>
          <p:nvPr>
            <p:ph/>
          </p:nvPr>
        </p:nvSpPr>
        <p:spPr>
          <a:xfrm>
            <a:off x="50364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22" name="PlaceHolder 3"/>
          <p:cNvSpPr>
            <a:spLocks noGrp="1"/>
          </p:cNvSpPr>
          <p:nvPr>
            <p:ph/>
          </p:nvPr>
        </p:nvSpPr>
        <p:spPr>
          <a:xfrm>
            <a:off x="5152320" y="132624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23" name="PlaceHolder 4"/>
          <p:cNvSpPr>
            <a:spLocks noGrp="1"/>
          </p:cNvSpPr>
          <p:nvPr>
            <p:ph/>
          </p:nvPr>
        </p:nvSpPr>
        <p:spPr>
          <a:xfrm>
            <a:off x="50364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24" name="PlaceHolder 5"/>
          <p:cNvSpPr>
            <a:spLocks noGrp="1"/>
          </p:cNvSpPr>
          <p:nvPr>
            <p:ph/>
          </p:nvPr>
        </p:nvSpPr>
        <p:spPr>
          <a:xfrm>
            <a:off x="5152320" y="3043800"/>
            <a:ext cx="442692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25"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26" name="PlaceHolder 2"/>
          <p:cNvSpPr>
            <a:spLocks noGrp="1"/>
          </p:cNvSpPr>
          <p:nvPr>
            <p:ph/>
          </p:nvPr>
        </p:nvSpPr>
        <p:spPr>
          <a:xfrm>
            <a:off x="5036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27" name="PlaceHolder 3"/>
          <p:cNvSpPr>
            <a:spLocks noGrp="1"/>
          </p:cNvSpPr>
          <p:nvPr>
            <p:ph/>
          </p:nvPr>
        </p:nvSpPr>
        <p:spPr>
          <a:xfrm>
            <a:off x="357084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28" name="PlaceHolder 4"/>
          <p:cNvSpPr>
            <a:spLocks noGrp="1"/>
          </p:cNvSpPr>
          <p:nvPr>
            <p:ph/>
          </p:nvPr>
        </p:nvSpPr>
        <p:spPr>
          <a:xfrm>
            <a:off x="6637680" y="132624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29" name="PlaceHolder 5"/>
          <p:cNvSpPr>
            <a:spLocks noGrp="1"/>
          </p:cNvSpPr>
          <p:nvPr>
            <p:ph/>
          </p:nvPr>
        </p:nvSpPr>
        <p:spPr>
          <a:xfrm>
            <a:off x="5036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30" name="PlaceHolder 6"/>
          <p:cNvSpPr>
            <a:spLocks noGrp="1"/>
          </p:cNvSpPr>
          <p:nvPr>
            <p:ph/>
          </p:nvPr>
        </p:nvSpPr>
        <p:spPr>
          <a:xfrm>
            <a:off x="357084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
        <p:nvSpPr>
          <p:cNvPr id="331" name="PlaceHolder 7"/>
          <p:cNvSpPr>
            <a:spLocks noGrp="1"/>
          </p:cNvSpPr>
          <p:nvPr>
            <p:ph/>
          </p:nvPr>
        </p:nvSpPr>
        <p:spPr>
          <a:xfrm>
            <a:off x="6637680" y="3043800"/>
            <a:ext cx="2920680" cy="156816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Layouts/slideLayout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35"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36" name="PlaceHolder 2"/>
          <p:cNvSpPr>
            <a:spLocks noGrp="1"/>
          </p:cNvSpPr>
          <p:nvPr>
            <p:ph type="subTitle"/>
          </p:nvPr>
        </p:nvSpPr>
        <p:spPr>
          <a:xfrm>
            <a:off x="503640" y="1326240"/>
            <a:ext cx="9071640" cy="3288240"/>
          </a:xfrm>
          <a:prstGeom prst="rect">
            <a:avLst/>
          </a:prstGeom>
          <a:noFill/>
          <a:ln w="0">
            <a:noFill/>
          </a:ln>
        </p:spPr>
        <p:txBody>
          <a:bodyPr lIns="0" rIns="0" tIns="0" bIns="0" anchor="ctr">
            <a:noAutofit/>
          </a:bodyPr>
          <a:p>
            <a:pPr algn="ctr">
              <a:buNone/>
            </a:pPr>
            <a:endParaRPr b="0" lang="it-IT" sz="3200" spc="-1" strike="noStrike">
              <a:latin typeface="Arial"/>
            </a:endParaRPr>
          </a:p>
        </p:txBody>
      </p:sp>
    </p:spTree>
  </p:cSld>
</p:sldLayout>
</file>

<file path=ppt/slideLayouts/slideLayout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37"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endParaRPr b="0" lang="en-US" sz="1490" spc="-1" strike="noStrike">
              <a:solidFill>
                <a:srgbClr val="000000"/>
              </a:solidFill>
              <a:latin typeface="Lora"/>
            </a:endParaRPr>
          </a:p>
        </p:txBody>
      </p:sp>
      <p:sp>
        <p:nvSpPr>
          <p:cNvPr id="338" name="PlaceHolder 2"/>
          <p:cNvSpPr>
            <a:spLocks noGrp="1"/>
          </p:cNvSpPr>
          <p:nvPr>
            <p:ph/>
          </p:nvPr>
        </p:nvSpPr>
        <p:spPr>
          <a:xfrm>
            <a:off x="503640" y="1326240"/>
            <a:ext cx="9071640" cy="328824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slideLayout" Target="../slideLayouts/slideLayout109.xml"/><Relationship Id="rId3" Type="http://schemas.openxmlformats.org/officeDocument/2006/relationships/slideLayout" Target="../slideLayouts/slideLayout110.xml"/><Relationship Id="rId4" Type="http://schemas.openxmlformats.org/officeDocument/2006/relationships/slideLayout" Target="../slideLayouts/slideLayout111.xml"/><Relationship Id="rId5" Type="http://schemas.openxmlformats.org/officeDocument/2006/relationships/slideLayout" Target="../slideLayouts/slideLayout112.xml"/><Relationship Id="rId6" Type="http://schemas.openxmlformats.org/officeDocument/2006/relationships/slideLayout" Target="../slideLayouts/slideLayout113.xml"/><Relationship Id="rId7" Type="http://schemas.openxmlformats.org/officeDocument/2006/relationships/slideLayout" Target="../slideLayouts/slideLayout114.xml"/><Relationship Id="rId8" Type="http://schemas.openxmlformats.org/officeDocument/2006/relationships/slideLayout" Target="../slideLayouts/slideLayout115.xml"/><Relationship Id="rId9" Type="http://schemas.openxmlformats.org/officeDocument/2006/relationships/slideLayout" Target="../slideLayouts/slideLayout116.xml"/><Relationship Id="rId10" Type="http://schemas.openxmlformats.org/officeDocument/2006/relationships/slideLayout" Target="../slideLayouts/slideLayout117.xml"/><Relationship Id="rId11" Type="http://schemas.openxmlformats.org/officeDocument/2006/relationships/slideLayout" Target="../slideLayouts/slideLayout118.xml"/><Relationship Id="rId12" Type="http://schemas.openxmlformats.org/officeDocument/2006/relationships/slideLayout" Target="../slideLayouts/slideLayout119.xml"/><Relationship Id="rId13" Type="http://schemas.openxmlformats.org/officeDocument/2006/relationships/slideLayout" Target="../slideLayouts/slideLayout12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slideLayout" Target="../slideLayouts/slideLayout121.xml"/><Relationship Id="rId3" Type="http://schemas.openxmlformats.org/officeDocument/2006/relationships/slideLayout" Target="../slideLayouts/slideLayout122.xml"/><Relationship Id="rId4" Type="http://schemas.openxmlformats.org/officeDocument/2006/relationships/slideLayout" Target="../slideLayouts/slideLayout123.xml"/><Relationship Id="rId5" Type="http://schemas.openxmlformats.org/officeDocument/2006/relationships/slideLayout" Target="../slideLayouts/slideLayout124.xml"/><Relationship Id="rId6" Type="http://schemas.openxmlformats.org/officeDocument/2006/relationships/slideLayout" Target="../slideLayouts/slideLayout125.xml"/><Relationship Id="rId7" Type="http://schemas.openxmlformats.org/officeDocument/2006/relationships/slideLayout" Target="../slideLayouts/slideLayout126.xml"/><Relationship Id="rId8" Type="http://schemas.openxmlformats.org/officeDocument/2006/relationships/slideLayout" Target="../slideLayouts/slideLayout127.xml"/><Relationship Id="rId9" Type="http://schemas.openxmlformats.org/officeDocument/2006/relationships/slideLayout" Target="../slideLayouts/slideLayout128.xml"/><Relationship Id="rId10" Type="http://schemas.openxmlformats.org/officeDocument/2006/relationships/slideLayout" Target="../slideLayouts/slideLayout129.xml"/><Relationship Id="rId11" Type="http://schemas.openxmlformats.org/officeDocument/2006/relationships/slideLayout" Target="../slideLayouts/slideLayout130.xml"/><Relationship Id="rId12" Type="http://schemas.openxmlformats.org/officeDocument/2006/relationships/slideLayout" Target="../slideLayouts/slideLayout131.xml"/><Relationship Id="rId13" Type="http://schemas.openxmlformats.org/officeDocument/2006/relationships/slideLayout" Target="../slideLayouts/slideLayout13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3.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slideLayout" Target="../slideLayouts/slideLayout96.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 Id="rId9" Type="http://schemas.openxmlformats.org/officeDocument/2006/relationships/slideLayout" Target="../slideLayouts/slideLayout104.xml"/><Relationship Id="rId10" Type="http://schemas.openxmlformats.org/officeDocument/2006/relationships/slideLayout" Target="../slideLayouts/slideLayout105.xml"/><Relationship Id="rId11" Type="http://schemas.openxmlformats.org/officeDocument/2006/relationships/slideLayout" Target="../slideLayouts/slideLayout106.xml"/><Relationship Id="rId12" Type="http://schemas.openxmlformats.org/officeDocument/2006/relationships/slideLayout" Target="../slideLayouts/slideLayout107.xml"/><Relationship Id="rId13" Type="http://schemas.openxmlformats.org/officeDocument/2006/relationships/slideLayout" Target="../slideLayouts/slideLayout10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Freeform 270"/>
          <p:cNvSpPr/>
          <p:nvPr/>
        </p:nvSpPr>
        <p:spPr>
          <a:xfrm>
            <a:off x="341280" y="390240"/>
            <a:ext cx="9364320" cy="4938120"/>
          </a:xfrm>
          <a:custGeom>
            <a:avLst/>
            <a:gdLst/>
            <a:ahLst/>
            <a:rect l="l" t="t" r="r" b="b"/>
            <a:pathLst>
              <a:path w="11326759" h="5973096">
                <a:moveTo>
                  <a:pt x="11326759" y="5016716"/>
                </a:moveTo>
                <a:lnTo>
                  <a:pt x="11326759" y="5747671"/>
                </a:lnTo>
                <a:cubicBezTo>
                  <a:pt x="11326759" y="5872170"/>
                  <a:pt x="11225833" y="5973096"/>
                  <a:pt x="11101334" y="5973096"/>
                </a:cubicBezTo>
                <a:lnTo>
                  <a:pt x="10454485" y="5973096"/>
                </a:lnTo>
                <a:lnTo>
                  <a:pt x="10476857" y="5915847"/>
                </a:lnTo>
                <a:cubicBezTo>
                  <a:pt x="10630030" y="5576670"/>
                  <a:pt x="10885911" y="5288087"/>
                  <a:pt x="11207983" y="5084298"/>
                </a:cubicBezTo>
                <a:close/>
                <a:moveTo>
                  <a:pt x="3890280" y="0"/>
                </a:moveTo>
                <a:lnTo>
                  <a:pt x="11101334" y="0"/>
                </a:lnTo>
                <a:cubicBezTo>
                  <a:pt x="11225833" y="0"/>
                  <a:pt x="11326759" y="100926"/>
                  <a:pt x="11326759" y="225425"/>
                </a:cubicBezTo>
                <a:lnTo>
                  <a:pt x="11326759" y="1840902"/>
                </a:lnTo>
                <a:lnTo>
                  <a:pt x="11321056" y="1841894"/>
                </a:lnTo>
                <a:cubicBezTo>
                  <a:pt x="9271563" y="2250627"/>
                  <a:pt x="7675452" y="3872385"/>
                  <a:pt x="7356956" y="5903875"/>
                </a:cubicBezTo>
                <a:lnTo>
                  <a:pt x="7347931" y="5973096"/>
                </a:lnTo>
                <a:lnTo>
                  <a:pt x="225425" y="5973096"/>
                </a:lnTo>
                <a:cubicBezTo>
                  <a:pt x="100926" y="5973096"/>
                  <a:pt x="0" y="5872170"/>
                  <a:pt x="0" y="5747671"/>
                </a:cubicBezTo>
                <a:lnTo>
                  <a:pt x="0" y="3856324"/>
                </a:lnTo>
                <a:lnTo>
                  <a:pt x="107796" y="3848335"/>
                </a:lnTo>
                <a:cubicBezTo>
                  <a:pt x="2097534" y="3651400"/>
                  <a:pt x="3679374" y="2109746"/>
                  <a:pt x="3881443" y="170557"/>
                </a:cubicBezTo>
                <a:close/>
                <a:moveTo>
                  <a:pt x="225425" y="0"/>
                </a:moveTo>
                <a:lnTo>
                  <a:pt x="789667" y="0"/>
                </a:lnTo>
                <a:lnTo>
                  <a:pt x="736389" y="155621"/>
                </a:lnTo>
                <a:cubicBezTo>
                  <a:pt x="605303" y="436632"/>
                  <a:pt x="342370" y="654767"/>
                  <a:pt x="17905" y="746271"/>
                </a:cubicBezTo>
                <a:lnTo>
                  <a:pt x="0" y="750446"/>
                </a:lnTo>
                <a:lnTo>
                  <a:pt x="0" y="225425"/>
                </a:lnTo>
                <a:cubicBezTo>
                  <a:pt x="0" y="100926"/>
                  <a:pt x="100926" y="0"/>
                  <a:pt x="225425" y="0"/>
                </a:cubicBezTo>
                <a:close/>
              </a:path>
            </a:pathLst>
          </a:custGeom>
          <a:solidFill>
            <a:srgbClr val="d15450"/>
          </a:solidFill>
          <a:ln w="12600">
            <a:noFill/>
          </a:ln>
        </p:spPr>
        <p:style>
          <a:lnRef idx="0"/>
          <a:fillRef idx="0"/>
          <a:effectRef idx="0"/>
          <a:fontRef idx="minor"/>
        </p:style>
      </p:sp>
      <p:sp>
        <p:nvSpPr>
          <p:cNvPr id="1" name="PlaceHolder 1"/>
          <p:cNvSpPr>
            <a:spLocks noGrp="1"/>
          </p:cNvSpPr>
          <p:nvPr>
            <p:ph type="title"/>
          </p:nvPr>
        </p:nvSpPr>
        <p:spPr>
          <a:xfrm>
            <a:off x="2890080" y="2434680"/>
            <a:ext cx="4286520" cy="750240"/>
          </a:xfrm>
          <a:prstGeom prst="rect">
            <a:avLst/>
          </a:prstGeom>
          <a:noFill/>
          <a:ln w="0">
            <a:noFill/>
          </a:ln>
        </p:spPr>
        <p:txBody>
          <a:bodyPr lIns="0" rIns="0" tIns="0" bIns="0" anchor="ctr">
            <a:noAutofit/>
          </a:bodyPr>
          <a:p>
            <a:r>
              <a:rPr b="0" lang="en-US" sz="1490" spc="-1" strike="noStrike">
                <a:solidFill>
                  <a:srgbClr val="000000"/>
                </a:solidFill>
                <a:latin typeface="Lora"/>
              </a:rPr>
              <a:t>Fai clic per modificare il formato del testo del titolo</a:t>
            </a:r>
            <a:endParaRPr b="0" lang="en-US" sz="1490" spc="-1" strike="noStrike">
              <a:solidFill>
                <a:srgbClr val="000000"/>
              </a:solidFill>
              <a:latin typeface="Lora"/>
            </a:endParaRPr>
          </a:p>
        </p:txBody>
      </p:sp>
      <p:sp>
        <p:nvSpPr>
          <p:cNvPr id="2" name="PlaceHolder 2"/>
          <p:cNvSpPr>
            <a:spLocks noGrp="1"/>
          </p:cNvSpPr>
          <p:nvPr>
            <p:ph type="body"/>
          </p:nvPr>
        </p:nvSpPr>
        <p:spPr>
          <a:xfrm>
            <a:off x="-7560" y="0"/>
            <a:ext cx="3438360" cy="3409560"/>
          </a:xfrm>
          <a:prstGeom prst="rect">
            <a:avLst/>
          </a:prstGeom>
          <a:noFill/>
          <a:ln w="0">
            <a:noFill/>
          </a:ln>
        </p:spPr>
        <p:txBody>
          <a:bodyPr lIns="0" rIns="0" tIns="0" bIns="0" anchor="t">
            <a:normAutofit fontScale="85000"/>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
        <p:nvSpPr>
          <p:cNvPr id="3" name="PlaceHolder 3"/>
          <p:cNvSpPr>
            <a:spLocks noGrp="1"/>
          </p:cNvSpPr>
          <p:nvPr>
            <p:ph type="body"/>
          </p:nvPr>
        </p:nvSpPr>
        <p:spPr>
          <a:xfrm>
            <a:off x="6664680" y="2151000"/>
            <a:ext cx="3421440" cy="3518640"/>
          </a:xfrm>
          <a:prstGeom prst="rect">
            <a:avLst/>
          </a:prstGeom>
          <a:noFill/>
          <a:ln w="0">
            <a:noFill/>
          </a:ln>
        </p:spPr>
        <p:txBody>
          <a:bodyPr lIns="0" rIns="0" tIns="0" bIns="0" anchor="t">
            <a:normAutofit fontScale="87000"/>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71" name="Rectangle 182"/>
          <p:cNvSpPr/>
          <p:nvPr/>
        </p:nvSpPr>
        <p:spPr>
          <a:xfrm>
            <a:off x="0" y="1212840"/>
            <a:ext cx="10079640" cy="3212640"/>
          </a:xfrm>
          <a:prstGeom prst="rect">
            <a:avLst/>
          </a:prstGeom>
          <a:solidFill>
            <a:srgbClr val="f1c5ce"/>
          </a:solidFill>
          <a:ln w="12600">
            <a:noFill/>
          </a:ln>
        </p:spPr>
        <p:style>
          <a:lnRef idx="0"/>
          <a:fillRef idx="0"/>
          <a:effectRef idx="0"/>
          <a:fontRef idx="minor"/>
        </p:style>
      </p:sp>
      <p:sp>
        <p:nvSpPr>
          <p:cNvPr id="372" name="PlaceHolder 1"/>
          <p:cNvSpPr>
            <a:spLocks noGrp="1"/>
          </p:cNvSpPr>
          <p:nvPr>
            <p:ph type="title"/>
          </p:nvPr>
        </p:nvSpPr>
        <p:spPr>
          <a:xfrm>
            <a:off x="717120" y="1528560"/>
            <a:ext cx="3410280" cy="566280"/>
          </a:xfrm>
          <a:prstGeom prst="rect">
            <a:avLst/>
          </a:prstGeom>
          <a:noFill/>
          <a:ln w="0">
            <a:noFill/>
          </a:ln>
        </p:spPr>
        <p:txBody>
          <a:bodyPr lIns="0" rIns="0" tIns="0" bIns="0" anchor="ctr">
            <a:noAutofit/>
          </a:bodyPr>
          <a:p>
            <a:r>
              <a:rPr b="0" lang="en-US" sz="1490" spc="-1" strike="noStrike">
                <a:solidFill>
                  <a:srgbClr val="000000"/>
                </a:solidFill>
                <a:latin typeface="Lora"/>
              </a:rPr>
              <a:t>Fai clic per modificare il formato del testo del titolo</a:t>
            </a:r>
            <a:endParaRPr b="0" lang="en-US" sz="1490" spc="-1" strike="noStrike">
              <a:solidFill>
                <a:srgbClr val="000000"/>
              </a:solidFill>
              <a:latin typeface="Lora"/>
            </a:endParaRPr>
          </a:p>
        </p:txBody>
      </p:sp>
      <p:sp>
        <p:nvSpPr>
          <p:cNvPr id="373" name="PlaceHolder 2"/>
          <p:cNvSpPr>
            <a:spLocks noGrp="1"/>
          </p:cNvSpPr>
          <p:nvPr>
            <p:ph type="body"/>
          </p:nvPr>
        </p:nvSpPr>
        <p:spPr>
          <a:xfrm>
            <a:off x="733320" y="2298960"/>
            <a:ext cx="3394080" cy="1889280"/>
          </a:xfrm>
          <a:prstGeom prst="rect">
            <a:avLst/>
          </a:prstGeom>
          <a:noFill/>
          <a:ln w="0">
            <a:noFill/>
          </a:ln>
        </p:spPr>
        <p:txBody>
          <a:bodyPr lIns="0" rIns="0" tIns="0" bIns="0" anchor="t">
            <a:normAutofit fontScale="67000"/>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
        <p:nvSpPr>
          <p:cNvPr id="374" name="PlaceHolder 3"/>
          <p:cNvSpPr>
            <a:spLocks noGrp="1"/>
          </p:cNvSpPr>
          <p:nvPr>
            <p:ph type="body"/>
          </p:nvPr>
        </p:nvSpPr>
        <p:spPr>
          <a:xfrm>
            <a:off x="3084120" y="0"/>
            <a:ext cx="6995160" cy="5669280"/>
          </a:xfrm>
          <a:prstGeom prst="rect">
            <a:avLst/>
          </a:prstGeom>
          <a:noFill/>
          <a:ln w="0">
            <a:noFill/>
          </a:ln>
        </p:spPr>
        <p:txBody>
          <a:bodyPr lIns="0" rIns="0" tIns="0" bIns="0" anchor="t">
            <a:normAutofit/>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Tree>
  </p:cSld>
  <p:clrMap bg1="lt1" bg2="lt2" tx1="dk1" tx2="dk2" accent1="accent1" accent2="accent2" accent3="accent3" accent4="accent4" accent5="accent5" accent6="accent6" hlink="hlink" folHlink="folHlink"/>
  <p:sldLayoutIdLst>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1" name="Right Triangle 104"/>
          <p:cNvSpPr/>
          <p:nvPr/>
        </p:nvSpPr>
        <p:spPr>
          <a:xfrm>
            <a:off x="0" y="360"/>
            <a:ext cx="10079640" cy="5669640"/>
          </a:xfrm>
          <a:prstGeom prst="rtTriangle">
            <a:avLst/>
          </a:prstGeom>
          <a:solidFill>
            <a:srgbClr val="9ac1de"/>
          </a:solidFill>
          <a:ln w="12600">
            <a:noFill/>
          </a:ln>
        </p:spPr>
        <p:style>
          <a:lnRef idx="0"/>
          <a:fillRef idx="0"/>
          <a:effectRef idx="0"/>
          <a:fontRef idx="minor"/>
        </p:style>
      </p:sp>
      <p:sp>
        <p:nvSpPr>
          <p:cNvPr id="412" name="PlaceHolder 1"/>
          <p:cNvSpPr>
            <a:spLocks noGrp="1"/>
          </p:cNvSpPr>
          <p:nvPr>
            <p:ph type="title"/>
          </p:nvPr>
        </p:nvSpPr>
        <p:spPr>
          <a:xfrm>
            <a:off x="6226920" y="1383480"/>
            <a:ext cx="3410280" cy="566280"/>
          </a:xfrm>
          <a:prstGeom prst="rect">
            <a:avLst/>
          </a:prstGeom>
          <a:noFill/>
          <a:ln w="0">
            <a:noFill/>
          </a:ln>
        </p:spPr>
        <p:txBody>
          <a:bodyPr lIns="0" rIns="0" tIns="0" bIns="0" anchor="ctr">
            <a:noAutofit/>
          </a:bodyPr>
          <a:p>
            <a:r>
              <a:rPr b="0" lang="en-US" sz="1490" spc="-1" strike="noStrike">
                <a:solidFill>
                  <a:srgbClr val="000000"/>
                </a:solidFill>
                <a:latin typeface="Lora"/>
              </a:rPr>
              <a:t>Fai clic per modificare il formato del testo del titolo</a:t>
            </a:r>
            <a:endParaRPr b="0" lang="en-US" sz="1490" spc="-1" strike="noStrike">
              <a:solidFill>
                <a:srgbClr val="000000"/>
              </a:solidFill>
              <a:latin typeface="Lora"/>
            </a:endParaRPr>
          </a:p>
        </p:txBody>
      </p:sp>
      <p:sp>
        <p:nvSpPr>
          <p:cNvPr id="413" name="PlaceHolder 2"/>
          <p:cNvSpPr>
            <a:spLocks noGrp="1"/>
          </p:cNvSpPr>
          <p:nvPr>
            <p:ph type="body"/>
          </p:nvPr>
        </p:nvSpPr>
        <p:spPr>
          <a:xfrm>
            <a:off x="6243480" y="2154240"/>
            <a:ext cx="3394080" cy="1889280"/>
          </a:xfrm>
          <a:prstGeom prst="rect">
            <a:avLst/>
          </a:prstGeom>
          <a:noFill/>
          <a:ln w="0">
            <a:noFill/>
          </a:ln>
        </p:spPr>
        <p:txBody>
          <a:bodyPr lIns="0" rIns="0" tIns="0" bIns="0" anchor="t">
            <a:normAutofit fontScale="67000"/>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
        <p:nvSpPr>
          <p:cNvPr id="414" name="Right Triangle 108"/>
          <p:cNvSpPr/>
          <p:nvPr/>
        </p:nvSpPr>
        <p:spPr>
          <a:xfrm>
            <a:off x="360" y="360"/>
            <a:ext cx="7619760" cy="5669640"/>
          </a:xfrm>
          <a:prstGeom prst="rtTriangle">
            <a:avLst/>
          </a:prstGeom>
          <a:solidFill>
            <a:srgbClr val="836bcc"/>
          </a:solidFill>
          <a:ln w="12600">
            <a:noFill/>
          </a:ln>
        </p:spPr>
        <p:style>
          <a:lnRef idx="0"/>
          <a:fillRef idx="0"/>
          <a:effectRef idx="0"/>
          <a:fontRef idx="minor"/>
        </p:style>
      </p:sp>
    </p:spTree>
  </p:cSld>
  <p:clrMap bg1="lt1" bg2="lt2" tx1="dk1" tx2="dk2" accent1="accent1" accent2="accent2" accent3="accent3" accent4="accent4" accent5="accent5" accent6="accent6" hlink="hlink" folHlink="folHlink"/>
  <p:sldLayoutIdLst>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0" name="PlaceHolder 1"/>
          <p:cNvSpPr>
            <a:spLocks noGrp="1"/>
          </p:cNvSpPr>
          <p:nvPr>
            <p:ph type="body"/>
          </p:nvPr>
        </p:nvSpPr>
        <p:spPr>
          <a:xfrm>
            <a:off x="3809520" y="1547640"/>
            <a:ext cx="2987280" cy="3147480"/>
          </a:xfrm>
          <a:prstGeom prst="rect">
            <a:avLst/>
          </a:prstGeom>
          <a:noFill/>
          <a:ln w="0">
            <a:noFill/>
          </a:ln>
        </p:spPr>
        <p:txBody>
          <a:bodyPr lIns="0" rIns="0" tIns="0" bIns="0" anchor="t">
            <a:normAutofit fontScale="77000"/>
          </a:bodyPr>
          <a:p>
            <a:pPr marL="432000" indent="-324000">
              <a:lnSpc>
                <a:spcPct val="90000"/>
              </a:lnSpc>
              <a:spcBef>
                <a:spcPts val="901"/>
              </a:spcBef>
              <a:buClr>
                <a:srgbClr val="000000"/>
              </a:buClr>
              <a:buSzPct val="45000"/>
              <a:buFont typeface="Wingdings" charset="2"/>
              <a:buChar char=""/>
            </a:pPr>
            <a:r>
              <a:rPr b="0" lang="it-IT" sz="1800" spc="-1" strike="noStrike">
                <a:solidFill>
                  <a:srgbClr val="000000"/>
                </a:solidFill>
                <a:latin typeface="Montserrat"/>
              </a:rPr>
              <a:t>Fai clic per modificare il formato del testo della struttura</a:t>
            </a:r>
            <a:endParaRPr b="0" lang="it-IT" sz="1800" spc="-1" strike="noStrike">
              <a:solidFill>
                <a:srgbClr val="000000"/>
              </a:solidFill>
              <a:latin typeface="Montserrat"/>
            </a:endParaRPr>
          </a:p>
          <a:p>
            <a:pPr lvl="1" marL="864000" indent="-324000">
              <a:lnSpc>
                <a:spcPct val="90000"/>
              </a:lnSpc>
              <a:spcBef>
                <a:spcPts val="935"/>
              </a:spcBef>
              <a:buClr>
                <a:srgbClr val="000000"/>
              </a:buClr>
              <a:buSzPct val="75000"/>
              <a:buFont typeface="Symbol" charset="2"/>
              <a:buChar char=""/>
            </a:pPr>
            <a:r>
              <a:rPr b="0" lang="it-IT" sz="1660" spc="-1" strike="noStrike">
                <a:solidFill>
                  <a:srgbClr val="000000"/>
                </a:solidFill>
                <a:latin typeface="Montserrat"/>
              </a:rPr>
              <a:t>Secondo livello struttura</a:t>
            </a:r>
            <a:endParaRPr b="0" lang="it-IT" sz="1660" spc="-1" strike="noStrike">
              <a:solidFill>
                <a:srgbClr val="000000"/>
              </a:solidFill>
              <a:latin typeface="Montserrat"/>
            </a:endParaRPr>
          </a:p>
          <a:p>
            <a:pPr lvl="2" marL="1296000" indent="-288000">
              <a:lnSpc>
                <a:spcPct val="90000"/>
              </a:lnSpc>
              <a:spcBef>
                <a:spcPts val="703"/>
              </a:spcBef>
              <a:buClr>
                <a:srgbClr val="000000"/>
              </a:buClr>
              <a:buSzPct val="45000"/>
              <a:buFont typeface="Wingdings" charset="2"/>
              <a:buChar char=""/>
            </a:pPr>
            <a:r>
              <a:rPr b="0" lang="it-IT" sz="1490" spc="-1" strike="noStrike">
                <a:solidFill>
                  <a:srgbClr val="000000"/>
                </a:solidFill>
                <a:latin typeface="Montserrat"/>
              </a:rPr>
              <a:t>Terzo livello struttura</a:t>
            </a:r>
            <a:endParaRPr b="0" lang="it-IT" sz="1490" spc="-1" strike="noStrike">
              <a:solidFill>
                <a:srgbClr val="000000"/>
              </a:solidFill>
              <a:latin typeface="Montserrat"/>
            </a:endParaRPr>
          </a:p>
          <a:p>
            <a:pPr lvl="3" marL="1728000" indent="-216000">
              <a:lnSpc>
                <a:spcPct val="90000"/>
              </a:lnSpc>
              <a:spcBef>
                <a:spcPts val="468"/>
              </a:spcBef>
              <a:buClr>
                <a:srgbClr val="000000"/>
              </a:buClr>
              <a:buSzPct val="75000"/>
              <a:buFont typeface="Symbol" charset="2"/>
              <a:buChar char=""/>
            </a:pPr>
            <a:r>
              <a:rPr b="0" lang="it-IT" sz="1490" spc="-1" strike="noStrike">
                <a:solidFill>
                  <a:srgbClr val="000000"/>
                </a:solidFill>
                <a:latin typeface="Montserrat"/>
              </a:rPr>
              <a:t>Quarto livello struttura</a:t>
            </a:r>
            <a:endParaRPr b="0" lang="it-IT" sz="1490" spc="-1" strike="noStrike">
              <a:solidFill>
                <a:srgbClr val="000000"/>
              </a:solidFill>
              <a:latin typeface="Montserrat"/>
            </a:endParaRPr>
          </a:p>
          <a:p>
            <a:pPr lvl="4" marL="2160000" indent="-216000">
              <a:lnSpc>
                <a:spcPct val="90000"/>
              </a:lnSpc>
              <a:spcBef>
                <a:spcPts val="232"/>
              </a:spcBef>
              <a:buClr>
                <a:srgbClr val="000000"/>
              </a:buClr>
              <a:buSzPct val="45000"/>
              <a:buFont typeface="Wingdings" charset="2"/>
              <a:buChar char=""/>
            </a:pPr>
            <a:r>
              <a:rPr b="0" lang="it-IT" sz="1660" spc="-1" strike="noStrike">
                <a:solidFill>
                  <a:srgbClr val="000000"/>
                </a:solidFill>
                <a:latin typeface="Montserrat"/>
              </a:rPr>
              <a:t>Quinto livello struttura</a:t>
            </a:r>
            <a:endParaRPr b="0" lang="it-IT" sz="1660" spc="-1" strike="noStrike">
              <a:solidFill>
                <a:srgbClr val="000000"/>
              </a:solidFill>
              <a:latin typeface="Montserrat"/>
            </a:endParaRPr>
          </a:p>
          <a:p>
            <a:pPr lvl="5" marL="2592000" indent="-216000">
              <a:lnSpc>
                <a:spcPct val="90000"/>
              </a:lnSpc>
              <a:spcBef>
                <a:spcPts val="232"/>
              </a:spcBef>
              <a:buClr>
                <a:srgbClr val="000000"/>
              </a:buClr>
              <a:buSzPct val="45000"/>
              <a:buFont typeface="Wingdings" charset="2"/>
              <a:buChar char=""/>
            </a:pPr>
            <a:r>
              <a:rPr b="0" lang="it-IT" sz="1660" spc="-1" strike="noStrike">
                <a:solidFill>
                  <a:srgbClr val="000000"/>
                </a:solidFill>
                <a:latin typeface="Montserrat"/>
              </a:rPr>
              <a:t>Sesto livello struttura</a:t>
            </a:r>
            <a:endParaRPr b="0" lang="it-IT" sz="1660" spc="-1" strike="noStrike">
              <a:solidFill>
                <a:srgbClr val="000000"/>
              </a:solidFill>
              <a:latin typeface="Montserrat"/>
            </a:endParaRPr>
          </a:p>
          <a:p>
            <a:pPr lvl="6" marL="3024000" indent="-216000">
              <a:lnSpc>
                <a:spcPct val="90000"/>
              </a:lnSpc>
              <a:spcBef>
                <a:spcPts val="232"/>
              </a:spcBef>
              <a:buClr>
                <a:srgbClr val="000000"/>
              </a:buClr>
              <a:buSzPct val="45000"/>
              <a:buFont typeface="Wingdings" charset="2"/>
              <a:buChar char=""/>
            </a:pPr>
            <a:r>
              <a:rPr b="0" lang="it-IT" sz="1660" spc="-1" strike="noStrike">
                <a:solidFill>
                  <a:srgbClr val="000000"/>
                </a:solidFill>
                <a:latin typeface="Montserrat"/>
              </a:rPr>
              <a:t>Settimo livello struttura</a:t>
            </a:r>
            <a:endParaRPr b="0" lang="it-IT" sz="1660" spc="-1" strike="noStrike">
              <a:solidFill>
                <a:srgbClr val="000000"/>
              </a:solidFill>
              <a:latin typeface="Montserrat"/>
            </a:endParaRPr>
          </a:p>
        </p:txBody>
      </p:sp>
      <p:sp>
        <p:nvSpPr>
          <p:cNvPr id="41" name="PlaceHolder 2"/>
          <p:cNvSpPr>
            <a:spLocks noGrp="1"/>
          </p:cNvSpPr>
          <p:nvPr>
            <p:ph type="body"/>
          </p:nvPr>
        </p:nvSpPr>
        <p:spPr>
          <a:xfrm>
            <a:off x="7017480" y="1547640"/>
            <a:ext cx="2863800" cy="3147480"/>
          </a:xfrm>
          <a:prstGeom prst="rect">
            <a:avLst/>
          </a:prstGeom>
          <a:noFill/>
          <a:ln w="0">
            <a:noFill/>
          </a:ln>
        </p:spPr>
        <p:txBody>
          <a:bodyPr lIns="0" rIns="0" tIns="0" bIns="0" anchor="t">
            <a:normAutofit fontScale="70000"/>
          </a:bodyPr>
          <a:p>
            <a:pPr marL="432000" indent="-324000">
              <a:lnSpc>
                <a:spcPct val="90000"/>
              </a:lnSpc>
              <a:spcBef>
                <a:spcPts val="901"/>
              </a:spcBef>
              <a:buClr>
                <a:srgbClr val="000000"/>
              </a:buClr>
              <a:buSzPct val="45000"/>
              <a:buFont typeface="Wingdings" charset="2"/>
              <a:buChar char=""/>
            </a:pPr>
            <a:r>
              <a:rPr b="0" lang="it-IT" sz="1800" spc="-1" strike="noStrike">
                <a:solidFill>
                  <a:srgbClr val="000000"/>
                </a:solidFill>
                <a:latin typeface="Montserrat"/>
              </a:rPr>
              <a:t>Fai clic per modificare il formato del testo della struttura</a:t>
            </a:r>
            <a:endParaRPr b="0" lang="it-IT" sz="1800" spc="-1" strike="noStrike">
              <a:solidFill>
                <a:srgbClr val="000000"/>
              </a:solidFill>
              <a:latin typeface="Montserrat"/>
            </a:endParaRPr>
          </a:p>
          <a:p>
            <a:pPr lvl="1" marL="864000" indent="-324000">
              <a:lnSpc>
                <a:spcPct val="90000"/>
              </a:lnSpc>
              <a:spcBef>
                <a:spcPts val="935"/>
              </a:spcBef>
              <a:buClr>
                <a:srgbClr val="000000"/>
              </a:buClr>
              <a:buSzPct val="75000"/>
              <a:buFont typeface="Symbol" charset="2"/>
              <a:buChar char=""/>
            </a:pPr>
            <a:r>
              <a:rPr b="0" lang="it-IT" sz="1660" spc="-1" strike="noStrike">
                <a:solidFill>
                  <a:srgbClr val="000000"/>
                </a:solidFill>
                <a:latin typeface="Montserrat"/>
              </a:rPr>
              <a:t>Secondo livello struttura</a:t>
            </a:r>
            <a:endParaRPr b="0" lang="it-IT" sz="1660" spc="-1" strike="noStrike">
              <a:solidFill>
                <a:srgbClr val="000000"/>
              </a:solidFill>
              <a:latin typeface="Montserrat"/>
            </a:endParaRPr>
          </a:p>
          <a:p>
            <a:pPr lvl="2" marL="1296000" indent="-288000">
              <a:lnSpc>
                <a:spcPct val="90000"/>
              </a:lnSpc>
              <a:spcBef>
                <a:spcPts val="703"/>
              </a:spcBef>
              <a:buClr>
                <a:srgbClr val="000000"/>
              </a:buClr>
              <a:buSzPct val="45000"/>
              <a:buFont typeface="Wingdings" charset="2"/>
              <a:buChar char=""/>
            </a:pPr>
            <a:r>
              <a:rPr b="0" lang="it-IT" sz="1490" spc="-1" strike="noStrike">
                <a:solidFill>
                  <a:srgbClr val="000000"/>
                </a:solidFill>
                <a:latin typeface="Montserrat"/>
              </a:rPr>
              <a:t>Terzo livello struttura</a:t>
            </a:r>
            <a:endParaRPr b="0" lang="it-IT" sz="1490" spc="-1" strike="noStrike">
              <a:solidFill>
                <a:srgbClr val="000000"/>
              </a:solidFill>
              <a:latin typeface="Montserrat"/>
            </a:endParaRPr>
          </a:p>
          <a:p>
            <a:pPr lvl="3" marL="1728000" indent="-216000">
              <a:lnSpc>
                <a:spcPct val="90000"/>
              </a:lnSpc>
              <a:spcBef>
                <a:spcPts val="468"/>
              </a:spcBef>
              <a:buClr>
                <a:srgbClr val="000000"/>
              </a:buClr>
              <a:buSzPct val="75000"/>
              <a:buFont typeface="Symbol" charset="2"/>
              <a:buChar char=""/>
            </a:pPr>
            <a:r>
              <a:rPr b="0" lang="it-IT" sz="1490" spc="-1" strike="noStrike">
                <a:solidFill>
                  <a:srgbClr val="000000"/>
                </a:solidFill>
                <a:latin typeface="Montserrat"/>
              </a:rPr>
              <a:t>Quarto livello struttura</a:t>
            </a:r>
            <a:endParaRPr b="0" lang="it-IT" sz="1490" spc="-1" strike="noStrike">
              <a:solidFill>
                <a:srgbClr val="000000"/>
              </a:solidFill>
              <a:latin typeface="Montserrat"/>
            </a:endParaRPr>
          </a:p>
          <a:p>
            <a:pPr lvl="4" marL="2160000" indent="-216000">
              <a:lnSpc>
                <a:spcPct val="90000"/>
              </a:lnSpc>
              <a:spcBef>
                <a:spcPts val="232"/>
              </a:spcBef>
              <a:buClr>
                <a:srgbClr val="000000"/>
              </a:buClr>
              <a:buSzPct val="45000"/>
              <a:buFont typeface="Wingdings" charset="2"/>
              <a:buChar char=""/>
            </a:pPr>
            <a:r>
              <a:rPr b="0" lang="it-IT" sz="1660" spc="-1" strike="noStrike">
                <a:solidFill>
                  <a:srgbClr val="000000"/>
                </a:solidFill>
                <a:latin typeface="Montserrat"/>
              </a:rPr>
              <a:t>Quinto livello struttura</a:t>
            </a:r>
            <a:endParaRPr b="0" lang="it-IT" sz="1660" spc="-1" strike="noStrike">
              <a:solidFill>
                <a:srgbClr val="000000"/>
              </a:solidFill>
              <a:latin typeface="Montserrat"/>
            </a:endParaRPr>
          </a:p>
          <a:p>
            <a:pPr lvl="5" marL="2592000" indent="-216000">
              <a:lnSpc>
                <a:spcPct val="90000"/>
              </a:lnSpc>
              <a:spcBef>
                <a:spcPts val="232"/>
              </a:spcBef>
              <a:buClr>
                <a:srgbClr val="000000"/>
              </a:buClr>
              <a:buSzPct val="45000"/>
              <a:buFont typeface="Wingdings" charset="2"/>
              <a:buChar char=""/>
            </a:pPr>
            <a:r>
              <a:rPr b="0" lang="it-IT" sz="1660" spc="-1" strike="noStrike">
                <a:solidFill>
                  <a:srgbClr val="000000"/>
                </a:solidFill>
                <a:latin typeface="Montserrat"/>
              </a:rPr>
              <a:t>Sesto livello struttura</a:t>
            </a:r>
            <a:endParaRPr b="0" lang="it-IT" sz="1660" spc="-1" strike="noStrike">
              <a:solidFill>
                <a:srgbClr val="000000"/>
              </a:solidFill>
              <a:latin typeface="Montserrat"/>
            </a:endParaRPr>
          </a:p>
          <a:p>
            <a:pPr lvl="6" marL="3024000" indent="-216000">
              <a:lnSpc>
                <a:spcPct val="90000"/>
              </a:lnSpc>
              <a:spcBef>
                <a:spcPts val="232"/>
              </a:spcBef>
              <a:buClr>
                <a:srgbClr val="000000"/>
              </a:buClr>
              <a:buSzPct val="45000"/>
              <a:buFont typeface="Wingdings" charset="2"/>
              <a:buChar char=""/>
            </a:pPr>
            <a:r>
              <a:rPr b="0" lang="it-IT" sz="1660" spc="-1" strike="noStrike">
                <a:solidFill>
                  <a:srgbClr val="000000"/>
                </a:solidFill>
                <a:latin typeface="Montserrat"/>
              </a:rPr>
              <a:t>Settimo livello struttura</a:t>
            </a:r>
            <a:endParaRPr b="0" lang="it-IT" sz="1660" spc="-1" strike="noStrike">
              <a:solidFill>
                <a:srgbClr val="000000"/>
              </a:solidFill>
              <a:latin typeface="Montserrat"/>
            </a:endParaRPr>
          </a:p>
        </p:txBody>
      </p:sp>
      <p:sp>
        <p:nvSpPr>
          <p:cNvPr id="42" name="PlaceHolder 3"/>
          <p:cNvSpPr>
            <a:spLocks noGrp="1"/>
          </p:cNvSpPr>
          <p:nvPr>
            <p:ph type="title"/>
          </p:nvPr>
        </p:nvSpPr>
        <p:spPr>
          <a:xfrm>
            <a:off x="3809520" y="575640"/>
            <a:ext cx="6071760" cy="686880"/>
          </a:xfrm>
          <a:prstGeom prst="rect">
            <a:avLst/>
          </a:prstGeom>
          <a:noFill/>
          <a:ln w="0">
            <a:noFill/>
          </a:ln>
        </p:spPr>
        <p:txBody>
          <a:bodyPr lIns="0" rIns="0" tIns="0" bIns="0" anchor="t">
            <a:noAutofit/>
          </a:bodyPr>
          <a:p>
            <a:r>
              <a:rPr b="1" lang="it-IT" sz="2600" spc="-1" strike="noStrike">
                <a:solidFill>
                  <a:srgbClr val="000000"/>
                </a:solidFill>
                <a:latin typeface="Montserrat"/>
              </a:rPr>
              <a:t>Fai clic per modificare il formato del testo del titolo</a:t>
            </a:r>
            <a:endParaRPr b="1" lang="it-IT" sz="2600" spc="-1" strike="noStrike">
              <a:solidFill>
                <a:srgbClr val="000000"/>
              </a:solidFill>
              <a:latin typeface="Montserrat"/>
            </a:endParaRPr>
          </a:p>
        </p:txBody>
      </p:sp>
      <p:sp>
        <p:nvSpPr>
          <p:cNvPr id="43" name="PlaceHolder 4"/>
          <p:cNvSpPr>
            <a:spLocks noGrp="1"/>
          </p:cNvSpPr>
          <p:nvPr>
            <p:ph type="body"/>
          </p:nvPr>
        </p:nvSpPr>
        <p:spPr>
          <a:xfrm>
            <a:off x="0" y="0"/>
            <a:ext cx="3512880" cy="5669640"/>
          </a:xfrm>
          <a:prstGeom prst="rect">
            <a:avLst/>
          </a:prstGeom>
          <a:noFill/>
          <a:ln w="0">
            <a:noFill/>
          </a:ln>
        </p:spPr>
        <p:txBody>
          <a:bodyPr lIns="0" rIns="0" tIns="0" bIns="0" anchor="t">
            <a:normAutofit/>
          </a:bodyPr>
          <a:p>
            <a:pPr marL="432000" indent="-324000">
              <a:lnSpc>
                <a:spcPct val="90000"/>
              </a:lnSpc>
              <a:spcBef>
                <a:spcPts val="901"/>
              </a:spcBef>
              <a:buClr>
                <a:srgbClr val="000000"/>
              </a:buClr>
              <a:buSzPct val="45000"/>
              <a:buFont typeface="Wingdings" charset="2"/>
              <a:buChar char=""/>
            </a:pPr>
            <a:r>
              <a:rPr b="0" lang="it-IT" sz="1800" spc="-1" strike="noStrike">
                <a:solidFill>
                  <a:srgbClr val="000000"/>
                </a:solidFill>
                <a:latin typeface="Montserrat"/>
              </a:rPr>
              <a:t>Fai clic per modificare il formato del testo della struttura</a:t>
            </a:r>
            <a:endParaRPr b="0" lang="it-IT" sz="1800" spc="-1" strike="noStrike">
              <a:solidFill>
                <a:srgbClr val="000000"/>
              </a:solidFill>
              <a:latin typeface="Montserrat"/>
            </a:endParaRPr>
          </a:p>
          <a:p>
            <a:pPr lvl="1" marL="864000" indent="-324000">
              <a:lnSpc>
                <a:spcPct val="90000"/>
              </a:lnSpc>
              <a:spcBef>
                <a:spcPts val="935"/>
              </a:spcBef>
              <a:buClr>
                <a:srgbClr val="000000"/>
              </a:buClr>
              <a:buSzPct val="75000"/>
              <a:buFont typeface="Symbol" charset="2"/>
              <a:buChar char=""/>
            </a:pPr>
            <a:r>
              <a:rPr b="0" lang="it-IT" sz="1660" spc="-1" strike="noStrike">
                <a:solidFill>
                  <a:srgbClr val="000000"/>
                </a:solidFill>
                <a:latin typeface="Montserrat"/>
              </a:rPr>
              <a:t>Secondo livello struttura</a:t>
            </a:r>
            <a:endParaRPr b="0" lang="it-IT" sz="1660" spc="-1" strike="noStrike">
              <a:solidFill>
                <a:srgbClr val="000000"/>
              </a:solidFill>
              <a:latin typeface="Montserrat"/>
            </a:endParaRPr>
          </a:p>
          <a:p>
            <a:pPr lvl="2" marL="1296000" indent="-288000">
              <a:lnSpc>
                <a:spcPct val="90000"/>
              </a:lnSpc>
              <a:spcBef>
                <a:spcPts val="703"/>
              </a:spcBef>
              <a:buClr>
                <a:srgbClr val="000000"/>
              </a:buClr>
              <a:buSzPct val="45000"/>
              <a:buFont typeface="Wingdings" charset="2"/>
              <a:buChar char=""/>
            </a:pPr>
            <a:r>
              <a:rPr b="0" lang="it-IT" sz="1490" spc="-1" strike="noStrike">
                <a:solidFill>
                  <a:srgbClr val="000000"/>
                </a:solidFill>
                <a:latin typeface="Montserrat"/>
              </a:rPr>
              <a:t>Terzo livello struttura</a:t>
            </a:r>
            <a:endParaRPr b="0" lang="it-IT" sz="1490" spc="-1" strike="noStrike">
              <a:solidFill>
                <a:srgbClr val="000000"/>
              </a:solidFill>
              <a:latin typeface="Montserrat"/>
            </a:endParaRPr>
          </a:p>
          <a:p>
            <a:pPr lvl="3" marL="1728000" indent="-216000">
              <a:lnSpc>
                <a:spcPct val="90000"/>
              </a:lnSpc>
              <a:spcBef>
                <a:spcPts val="468"/>
              </a:spcBef>
              <a:buClr>
                <a:srgbClr val="000000"/>
              </a:buClr>
              <a:buSzPct val="75000"/>
              <a:buFont typeface="Symbol" charset="2"/>
              <a:buChar char=""/>
            </a:pPr>
            <a:r>
              <a:rPr b="0" lang="it-IT" sz="1490" spc="-1" strike="noStrike">
                <a:solidFill>
                  <a:srgbClr val="000000"/>
                </a:solidFill>
                <a:latin typeface="Montserrat"/>
              </a:rPr>
              <a:t>Quarto livello struttura</a:t>
            </a:r>
            <a:endParaRPr b="0" lang="it-IT" sz="1490" spc="-1" strike="noStrike">
              <a:solidFill>
                <a:srgbClr val="000000"/>
              </a:solidFill>
              <a:latin typeface="Montserrat"/>
            </a:endParaRPr>
          </a:p>
          <a:p>
            <a:pPr lvl="4" marL="2160000" indent="-216000">
              <a:lnSpc>
                <a:spcPct val="90000"/>
              </a:lnSpc>
              <a:spcBef>
                <a:spcPts val="232"/>
              </a:spcBef>
              <a:buClr>
                <a:srgbClr val="000000"/>
              </a:buClr>
              <a:buSzPct val="45000"/>
              <a:buFont typeface="Wingdings" charset="2"/>
              <a:buChar char=""/>
            </a:pPr>
            <a:r>
              <a:rPr b="0" lang="it-IT" sz="1660" spc="-1" strike="noStrike">
                <a:solidFill>
                  <a:srgbClr val="000000"/>
                </a:solidFill>
                <a:latin typeface="Montserrat"/>
              </a:rPr>
              <a:t>Quinto livello struttura</a:t>
            </a:r>
            <a:endParaRPr b="0" lang="it-IT" sz="1660" spc="-1" strike="noStrike">
              <a:solidFill>
                <a:srgbClr val="000000"/>
              </a:solidFill>
              <a:latin typeface="Montserrat"/>
            </a:endParaRPr>
          </a:p>
          <a:p>
            <a:pPr lvl="5" marL="2592000" indent="-216000">
              <a:lnSpc>
                <a:spcPct val="90000"/>
              </a:lnSpc>
              <a:spcBef>
                <a:spcPts val="232"/>
              </a:spcBef>
              <a:buClr>
                <a:srgbClr val="000000"/>
              </a:buClr>
              <a:buSzPct val="45000"/>
              <a:buFont typeface="Wingdings" charset="2"/>
              <a:buChar char=""/>
            </a:pPr>
            <a:r>
              <a:rPr b="0" lang="it-IT" sz="1660" spc="-1" strike="noStrike">
                <a:solidFill>
                  <a:srgbClr val="000000"/>
                </a:solidFill>
                <a:latin typeface="Montserrat"/>
              </a:rPr>
              <a:t>Sesto livello struttura</a:t>
            </a:r>
            <a:endParaRPr b="0" lang="it-IT" sz="1660" spc="-1" strike="noStrike">
              <a:solidFill>
                <a:srgbClr val="000000"/>
              </a:solidFill>
              <a:latin typeface="Montserrat"/>
            </a:endParaRPr>
          </a:p>
          <a:p>
            <a:pPr lvl="6" marL="3024000" indent="-216000">
              <a:lnSpc>
                <a:spcPct val="90000"/>
              </a:lnSpc>
              <a:spcBef>
                <a:spcPts val="232"/>
              </a:spcBef>
              <a:buClr>
                <a:srgbClr val="000000"/>
              </a:buClr>
              <a:buSzPct val="45000"/>
              <a:buFont typeface="Wingdings" charset="2"/>
              <a:buChar char=""/>
            </a:pPr>
            <a:r>
              <a:rPr b="0" lang="it-IT" sz="1660" spc="-1" strike="noStrike">
                <a:solidFill>
                  <a:srgbClr val="000000"/>
                </a:solidFill>
                <a:latin typeface="Montserrat"/>
              </a:rPr>
              <a:t>Settimo livello struttura</a:t>
            </a:r>
            <a:endParaRPr b="0" lang="it-IT" sz="1660" spc="-1" strike="noStrike">
              <a:solidFill>
                <a:srgbClr val="000000"/>
              </a:solidFill>
              <a:latin typeface="Montserrat"/>
            </a:endParaRPr>
          </a:p>
        </p:txBody>
      </p:sp>
      <p:sp>
        <p:nvSpPr>
          <p:cNvPr id="44" name=""/>
          <p:cNvSpPr/>
          <p:nvPr/>
        </p:nvSpPr>
        <p:spPr>
          <a:xfrm>
            <a:off x="3571200" y="0"/>
            <a:ext cx="0" cy="5670000"/>
          </a:xfrm>
          <a:prstGeom prst="line">
            <a:avLst/>
          </a:prstGeom>
          <a:ln w="127080">
            <a:solidFill>
              <a:srgbClr val="90bcd9"/>
            </a:solidFill>
            <a:round/>
          </a:ln>
        </p:spPr>
        <p:style>
          <a:lnRef idx="0"/>
          <a:fillRef idx="0"/>
          <a:effectRef idx="0"/>
          <a:fontRef idx="minor"/>
        </p:style>
      </p:sp>
      <p:sp>
        <p:nvSpPr>
          <p:cNvPr id="45" name=""/>
          <p:cNvSpPr/>
          <p:nvPr/>
        </p:nvSpPr>
        <p:spPr>
          <a:xfrm flipH="1">
            <a:off x="8332560" y="4464360"/>
            <a:ext cx="1746000" cy="1220400"/>
          </a:xfrm>
          <a:custGeom>
            <a:avLst/>
            <a:gdLst/>
            <a:ahLst/>
            <a:rect l="l" t="t" r="r" b="b"/>
            <a:pathLst>
              <a:path w="21600" h="21600">
                <a:moveTo>
                  <a:pt x="0" y="0"/>
                </a:moveTo>
                <a:lnTo>
                  <a:pt x="21600" y="21600"/>
                </a:lnTo>
                <a:lnTo>
                  <a:pt x="0" y="21600"/>
                </a:lnTo>
                <a:lnTo>
                  <a:pt x="0" y="0"/>
                </a:lnTo>
                <a:close/>
              </a:path>
            </a:pathLst>
          </a:custGeom>
          <a:solidFill>
            <a:srgbClr val="729fcf"/>
          </a:solidFill>
          <a:ln w="0">
            <a:solidFill>
              <a:srgbClr val="3465a4"/>
            </a:solidFill>
          </a:ln>
        </p:spPr>
        <p:style>
          <a:lnRef idx="0"/>
          <a:fillRef idx="0"/>
          <a:effectRef idx="0"/>
          <a:fontRef idx="minor"/>
        </p:style>
      </p:sp>
      <p:sp>
        <p:nvSpPr>
          <p:cNvPr id="46" name=""/>
          <p:cNvSpPr txBox="1"/>
          <p:nvPr/>
        </p:nvSpPr>
        <p:spPr>
          <a:xfrm>
            <a:off x="9464760" y="5297760"/>
            <a:ext cx="774000" cy="276480"/>
          </a:xfrm>
          <a:prstGeom prst="rect">
            <a:avLst/>
          </a:prstGeom>
          <a:noFill/>
          <a:ln w="0">
            <a:noFill/>
          </a:ln>
        </p:spPr>
        <p:txBody>
          <a:bodyPr lIns="90000" rIns="90000" tIns="45000" bIns="45000" anchor="t">
            <a:noAutofit/>
          </a:bodyPr>
          <a:p>
            <a:fld id="{007CE88F-53F6-4FE8-A66D-4CEFBE508B2F}" type="slidenum">
              <a:rPr b="0" lang="it-IT" sz="1200" spc="-1" strike="noStrike">
                <a:latin typeface="Montserrat"/>
              </a:rPr>
              <a:t>&lt;numero&gt;</a:t>
            </a:fld>
            <a:endParaRPr b="0" lang="it-IT" sz="1200" spc="-1" strike="noStrike">
              <a:latin typeface="Montserrat"/>
            </a:endParaRPr>
          </a:p>
        </p:txBody>
      </p:sp>
      <p:sp>
        <p:nvSpPr>
          <p:cNvPr id="47" name=""/>
          <p:cNvSpPr txBox="1"/>
          <p:nvPr/>
        </p:nvSpPr>
        <p:spPr>
          <a:xfrm>
            <a:off x="3809520" y="5297760"/>
            <a:ext cx="952560" cy="276480"/>
          </a:xfrm>
          <a:prstGeom prst="rect">
            <a:avLst/>
          </a:prstGeom>
          <a:noFill/>
          <a:ln w="0">
            <a:noFill/>
          </a:ln>
        </p:spPr>
        <p:txBody>
          <a:bodyPr lIns="90000" rIns="90000" tIns="45000" bIns="45000" anchor="t">
            <a:noAutofit/>
          </a:bodyPr>
          <a:p>
            <a:r>
              <a:rPr b="0" lang="it-IT" sz="1200" spc="-1" strike="noStrike">
                <a:latin typeface="Montserrat"/>
              </a:rPr>
              <a:t>23/3/2023</a:t>
            </a:r>
            <a:endParaRPr b="0" lang="it-IT" sz="1200" spc="-1" strike="noStrike">
              <a:latin typeface="Montserrat"/>
            </a:endParaRPr>
          </a:p>
        </p:txBody>
      </p:sp>
      <p:pic>
        <p:nvPicPr>
          <p:cNvPr id="48" name="" descr=""/>
          <p:cNvPicPr/>
          <p:nvPr/>
        </p:nvPicPr>
        <p:blipFill>
          <a:blip r:embed="rId2"/>
          <a:stretch/>
        </p:blipFill>
        <p:spPr>
          <a:xfrm>
            <a:off x="9532080" y="29520"/>
            <a:ext cx="500040" cy="595440"/>
          </a:xfrm>
          <a:prstGeom prst="rect">
            <a:avLst/>
          </a:prstGeom>
          <a:ln w="0">
            <a:noFill/>
          </a:ln>
        </p:spPr>
      </p:pic>
      <p:pic>
        <p:nvPicPr>
          <p:cNvPr id="49" name="" descr=""/>
          <p:cNvPicPr/>
          <p:nvPr/>
        </p:nvPicPr>
        <p:blipFill>
          <a:blip r:embed="rId3"/>
          <a:stretch/>
        </p:blipFill>
        <p:spPr>
          <a:xfrm>
            <a:off x="8974800" y="162000"/>
            <a:ext cx="439200" cy="43200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6" name="PlaceHolder 1"/>
          <p:cNvSpPr>
            <a:spLocks noGrp="1"/>
          </p:cNvSpPr>
          <p:nvPr>
            <p:ph type="body"/>
          </p:nvPr>
        </p:nvSpPr>
        <p:spPr>
          <a:xfrm>
            <a:off x="245880" y="2178360"/>
            <a:ext cx="5220000" cy="2157480"/>
          </a:xfrm>
          <a:prstGeom prst="rect">
            <a:avLst/>
          </a:prstGeom>
          <a:noFill/>
          <a:ln w="0">
            <a:noFill/>
          </a:ln>
        </p:spPr>
        <p:txBody>
          <a:bodyPr lIns="0" rIns="0" tIns="0" bIns="0" anchor="t">
            <a:normAutofit fontScale="94000"/>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
        <p:nvSpPr>
          <p:cNvPr id="87" name="PlaceHolder 2"/>
          <p:cNvSpPr>
            <a:spLocks noGrp="1"/>
          </p:cNvSpPr>
          <p:nvPr>
            <p:ph type="title"/>
          </p:nvPr>
        </p:nvSpPr>
        <p:spPr>
          <a:xfrm>
            <a:off x="246240" y="1139040"/>
            <a:ext cx="5220000" cy="700920"/>
          </a:xfrm>
          <a:prstGeom prst="rect">
            <a:avLst/>
          </a:prstGeom>
          <a:noFill/>
          <a:ln w="0">
            <a:noFill/>
          </a:ln>
        </p:spPr>
        <p:txBody>
          <a:bodyPr lIns="0" rIns="0" tIns="0" bIns="0" anchor="ctr">
            <a:noAutofit/>
          </a:bodyPr>
          <a:p>
            <a:r>
              <a:rPr b="1" lang="it-IT" sz="2600" spc="-1" strike="noStrike">
                <a:solidFill>
                  <a:srgbClr val="000000"/>
                </a:solidFill>
                <a:latin typeface="Montserrat"/>
              </a:rPr>
              <a:t>Fai clic per modificare il formato del testo del titolo</a:t>
            </a:r>
            <a:endParaRPr b="1" lang="it-IT" sz="2600" spc="-1" strike="noStrike">
              <a:solidFill>
                <a:srgbClr val="000000"/>
              </a:solidFill>
              <a:latin typeface="Montserrat"/>
            </a:endParaRPr>
          </a:p>
        </p:txBody>
      </p:sp>
      <p:sp>
        <p:nvSpPr>
          <p:cNvPr id="88" name="Donut 280"/>
          <p:cNvSpPr/>
          <p:nvPr/>
        </p:nvSpPr>
        <p:spPr>
          <a:xfrm>
            <a:off x="4158000" y="31320"/>
            <a:ext cx="5657760" cy="5601600"/>
          </a:xfrm>
          <a:prstGeom prst="donut">
            <a:avLst>
              <a:gd name="adj" fmla="val 22614"/>
            </a:avLst>
          </a:prstGeom>
          <a:solidFill>
            <a:srgbClr val="f2f2f2">
              <a:alpha val="87000"/>
            </a:srgbClr>
          </a:solidFill>
          <a:ln w="12600">
            <a:noFill/>
          </a:ln>
        </p:spPr>
        <p:style>
          <a:lnRef idx="0"/>
          <a:fillRef idx="0"/>
          <a:effectRef idx="0"/>
          <a:fontRef idx="minor"/>
        </p:style>
      </p:sp>
      <p:pic>
        <p:nvPicPr>
          <p:cNvPr id="89" name="" descr=""/>
          <p:cNvPicPr/>
          <p:nvPr/>
        </p:nvPicPr>
        <p:blipFill>
          <a:blip r:embed="rId2"/>
          <a:stretch/>
        </p:blipFill>
        <p:spPr>
          <a:xfrm>
            <a:off x="6956280" y="720"/>
            <a:ext cx="3144960" cy="5669640"/>
          </a:xfrm>
          <a:prstGeom prst="rect">
            <a:avLst/>
          </a:prstGeom>
          <a:ln w="0">
            <a:noFill/>
          </a:ln>
        </p:spPr>
      </p:pic>
      <p:sp>
        <p:nvSpPr>
          <p:cNvPr id="90" name="PlaceHolder 3"/>
          <p:cNvSpPr>
            <a:spLocks noGrp="1"/>
          </p:cNvSpPr>
          <p:nvPr>
            <p:ph type="body"/>
          </p:nvPr>
        </p:nvSpPr>
        <p:spPr>
          <a:xfrm>
            <a:off x="6863760" y="34920"/>
            <a:ext cx="2934000" cy="5599440"/>
          </a:xfrm>
          <a:prstGeom prst="rect">
            <a:avLst/>
          </a:prstGeom>
          <a:noFill/>
          <a:ln w="0">
            <a:noFill/>
          </a:ln>
        </p:spPr>
        <p:txBody>
          <a:bodyPr lIns="0" rIns="0" tIns="0" bIns="0" anchor="t">
            <a:normAutofit fontScale="69000"/>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
        <p:nvSpPr>
          <p:cNvPr id="91" name="PlaceHolder 4"/>
          <p:cNvSpPr>
            <a:spLocks noGrp="1"/>
          </p:cNvSpPr>
          <p:nvPr>
            <p:ph type="body"/>
          </p:nvPr>
        </p:nvSpPr>
        <p:spPr>
          <a:xfrm>
            <a:off x="5573160" y="1455840"/>
            <a:ext cx="2757600" cy="2757600"/>
          </a:xfrm>
          <a:prstGeom prst="rect">
            <a:avLst/>
          </a:prstGeom>
          <a:noFill/>
          <a:ln w="0">
            <a:noFill/>
          </a:ln>
        </p:spPr>
        <p:txBody>
          <a:bodyPr lIns="0" rIns="0" tIns="0" bIns="0" anchor="t">
            <a:normAutofit fontScale="68000"/>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8" name="Frame 2"/>
          <p:cNvSpPr/>
          <p:nvPr/>
        </p:nvSpPr>
        <p:spPr>
          <a:xfrm>
            <a:off x="70560" y="79560"/>
            <a:ext cx="9937800" cy="5510160"/>
          </a:xfrm>
          <a:prstGeom prst="frame">
            <a:avLst>
              <a:gd name="adj1" fmla="val 556"/>
            </a:avLst>
          </a:prstGeom>
          <a:solidFill>
            <a:srgbClr val="d15450"/>
          </a:solidFill>
          <a:ln w="12600">
            <a:noFill/>
          </a:ln>
        </p:spPr>
        <p:style>
          <a:lnRef idx="0"/>
          <a:fillRef idx="0"/>
          <a:effectRef idx="0"/>
          <a:fontRef idx="minor"/>
        </p:style>
      </p:sp>
      <p:sp>
        <p:nvSpPr>
          <p:cNvPr id="129" name="PlaceHolder 1"/>
          <p:cNvSpPr>
            <a:spLocks noGrp="1"/>
          </p:cNvSpPr>
          <p:nvPr>
            <p:ph type="title"/>
          </p:nvPr>
        </p:nvSpPr>
        <p:spPr>
          <a:xfrm>
            <a:off x="504000" y="226080"/>
            <a:ext cx="9071280" cy="946440"/>
          </a:xfrm>
          <a:prstGeom prst="rect">
            <a:avLst/>
          </a:prstGeom>
          <a:noFill/>
          <a:ln w="0">
            <a:noFill/>
          </a:ln>
        </p:spPr>
        <p:txBody>
          <a:bodyPr lIns="0" rIns="0" tIns="0" bIns="0" anchor="ctr">
            <a:noAutofit/>
          </a:bodyPr>
          <a:p>
            <a:r>
              <a:rPr b="0" lang="en-US" sz="1490" spc="-1" strike="noStrike">
                <a:solidFill>
                  <a:srgbClr val="000000"/>
                </a:solidFill>
                <a:latin typeface="Lora"/>
              </a:rPr>
              <a:t>Fai clic per modificare il formato del testo del titolo</a:t>
            </a:r>
            <a:endParaRPr b="0" lang="en-US" sz="1490" spc="-1" strike="noStrike">
              <a:solidFill>
                <a:srgbClr val="000000"/>
              </a:solidFill>
              <a:latin typeface="Lora"/>
            </a:endParaRPr>
          </a:p>
        </p:txBody>
      </p:sp>
      <p:sp>
        <p:nvSpPr>
          <p:cNvPr id="130" name="PlaceHolder 2"/>
          <p:cNvSpPr>
            <a:spLocks noGrp="1"/>
          </p:cNvSpPr>
          <p:nvPr>
            <p:ph type="body"/>
          </p:nvPr>
        </p:nvSpPr>
        <p:spPr>
          <a:xfrm>
            <a:off x="503640" y="1326240"/>
            <a:ext cx="9071640" cy="3288240"/>
          </a:xfrm>
          <a:prstGeom prst="rect">
            <a:avLst/>
          </a:prstGeom>
          <a:noFill/>
          <a:ln w="0">
            <a:noFill/>
          </a:ln>
        </p:spPr>
        <p:txBody>
          <a:bodyPr lIns="0" rIns="0" tIns="0" bIns="0" anchor="t">
            <a:normAutofit/>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7" name="PlaceHolder 1"/>
          <p:cNvSpPr>
            <a:spLocks noGrp="1"/>
          </p:cNvSpPr>
          <p:nvPr>
            <p:ph type="body"/>
          </p:nvPr>
        </p:nvSpPr>
        <p:spPr>
          <a:xfrm>
            <a:off x="4986000" y="467280"/>
            <a:ext cx="4500360" cy="4500720"/>
          </a:xfrm>
          <a:prstGeom prst="rect">
            <a:avLst/>
          </a:prstGeom>
          <a:noFill/>
          <a:ln w="0">
            <a:noFill/>
          </a:ln>
        </p:spPr>
        <p:txBody>
          <a:bodyPr lIns="0" rIns="0" tIns="0" bIns="0" anchor="t">
            <a:normAutofit/>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
        <p:nvSpPr>
          <p:cNvPr id="168" name="PlaceHolder 2"/>
          <p:cNvSpPr>
            <a:spLocks noGrp="1"/>
          </p:cNvSpPr>
          <p:nvPr>
            <p:ph type="body"/>
          </p:nvPr>
        </p:nvSpPr>
        <p:spPr>
          <a:xfrm>
            <a:off x="456840" y="2123640"/>
            <a:ext cx="3889800" cy="1767240"/>
          </a:xfrm>
          <a:prstGeom prst="rect">
            <a:avLst/>
          </a:prstGeom>
          <a:noFill/>
          <a:ln w="0">
            <a:noFill/>
          </a:ln>
        </p:spPr>
        <p:txBody>
          <a:bodyPr lIns="0" rIns="0" tIns="0" bIns="0" anchor="t">
            <a:normAutofit fontScale="71000"/>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
        <p:nvSpPr>
          <p:cNvPr id="169" name="PlaceHolder 3"/>
          <p:cNvSpPr>
            <a:spLocks noGrp="1"/>
          </p:cNvSpPr>
          <p:nvPr>
            <p:ph type="title"/>
          </p:nvPr>
        </p:nvSpPr>
        <p:spPr>
          <a:xfrm>
            <a:off x="456840" y="1078920"/>
            <a:ext cx="3882960" cy="686880"/>
          </a:xfrm>
          <a:prstGeom prst="rect">
            <a:avLst/>
          </a:prstGeom>
          <a:noFill/>
          <a:ln w="0">
            <a:noFill/>
          </a:ln>
        </p:spPr>
        <p:txBody>
          <a:bodyPr lIns="0" rIns="0" tIns="0" bIns="0" anchor="ctr">
            <a:noAutofit/>
          </a:bodyPr>
          <a:p>
            <a:r>
              <a:rPr b="0" lang="en-US" sz="1490" spc="-1" strike="noStrike">
                <a:solidFill>
                  <a:srgbClr val="000000"/>
                </a:solidFill>
                <a:latin typeface="Lora"/>
              </a:rPr>
              <a:t>Fai clic per modificare il formato del testo del titolo</a:t>
            </a:r>
            <a:endParaRPr b="0" lang="en-US" sz="1490" spc="-1" strike="noStrike">
              <a:solidFill>
                <a:srgbClr val="000000"/>
              </a:solidFill>
              <a:latin typeface="Lora"/>
            </a:endParaRPr>
          </a:p>
        </p:txBody>
      </p:sp>
      <p:sp>
        <p:nvSpPr>
          <p:cNvPr id="170" name="PlaceHolder 4"/>
          <p:cNvSpPr>
            <a:spLocks noGrp="1"/>
          </p:cNvSpPr>
          <p:nvPr>
            <p:ph type="body"/>
          </p:nvPr>
        </p:nvSpPr>
        <p:spPr>
          <a:xfrm>
            <a:off x="4866120" y="4183560"/>
            <a:ext cx="1164960" cy="1183320"/>
          </a:xfrm>
          <a:prstGeom prst="rect">
            <a:avLst/>
          </a:prstGeom>
          <a:noFill/>
          <a:ln w="0">
            <a:noFill/>
          </a:ln>
        </p:spPr>
        <p:txBody>
          <a:bodyPr lIns="0" rIns="0" tIns="0" bIns="0" anchor="t">
            <a:normAutofit fontScale="29000"/>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
        <p:nvSpPr>
          <p:cNvPr id="171" name="PlaceHolder 5"/>
          <p:cNvSpPr>
            <a:spLocks noGrp="1"/>
          </p:cNvSpPr>
          <p:nvPr>
            <p:ph type="body"/>
          </p:nvPr>
        </p:nvSpPr>
        <p:spPr>
          <a:xfrm>
            <a:off x="6760440" y="4183560"/>
            <a:ext cx="1164960" cy="1183320"/>
          </a:xfrm>
          <a:prstGeom prst="rect">
            <a:avLst/>
          </a:prstGeom>
          <a:noFill/>
          <a:ln w="0">
            <a:noFill/>
          </a:ln>
        </p:spPr>
        <p:txBody>
          <a:bodyPr lIns="0" rIns="0" tIns="0" bIns="0" anchor="t">
            <a:normAutofit fontScale="29000"/>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
        <p:nvSpPr>
          <p:cNvPr id="172" name="PlaceHolder 6"/>
          <p:cNvSpPr>
            <a:spLocks noGrp="1"/>
          </p:cNvSpPr>
          <p:nvPr>
            <p:ph type="body"/>
          </p:nvPr>
        </p:nvSpPr>
        <p:spPr>
          <a:xfrm>
            <a:off x="8514360" y="4214520"/>
            <a:ext cx="1164960" cy="1183320"/>
          </a:xfrm>
          <a:prstGeom prst="rect">
            <a:avLst/>
          </a:prstGeom>
          <a:noFill/>
          <a:ln w="0">
            <a:noFill/>
          </a:ln>
        </p:spPr>
        <p:txBody>
          <a:bodyPr lIns="0" rIns="0" tIns="0" bIns="0" anchor="t">
            <a:normAutofit fontScale="29000"/>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
        <p:nvSpPr>
          <p:cNvPr id="173" name="Rectangle 82"/>
          <p:cNvSpPr/>
          <p:nvPr/>
        </p:nvSpPr>
        <p:spPr>
          <a:xfrm>
            <a:off x="883800" y="4700160"/>
            <a:ext cx="3035520" cy="105840"/>
          </a:xfrm>
          <a:prstGeom prst="rect">
            <a:avLst/>
          </a:prstGeom>
          <a:solidFill>
            <a:srgbClr val="836bcc"/>
          </a:solidFill>
          <a:ln w="12600">
            <a:noFill/>
          </a:ln>
        </p:spPr>
        <p:style>
          <a:lnRef idx="0"/>
          <a:fillRef idx="0"/>
          <a:effectRef idx="0"/>
          <a:fontRef idx="minor"/>
        </p:style>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10" name="Donut 349"/>
          <p:cNvSpPr/>
          <p:nvPr/>
        </p:nvSpPr>
        <p:spPr>
          <a:xfrm>
            <a:off x="4513320" y="-918000"/>
            <a:ext cx="7435440" cy="7142400"/>
          </a:xfrm>
          <a:prstGeom prst="donut">
            <a:avLst>
              <a:gd name="adj" fmla="val 13580"/>
            </a:avLst>
          </a:prstGeom>
          <a:solidFill>
            <a:srgbClr val="f2f2f2">
              <a:alpha val="71000"/>
            </a:srgbClr>
          </a:solidFill>
          <a:ln w="12600">
            <a:noFill/>
          </a:ln>
        </p:spPr>
        <p:style>
          <a:lnRef idx="0"/>
          <a:fillRef idx="0"/>
          <a:effectRef idx="0"/>
          <a:fontRef idx="minor"/>
        </p:style>
      </p:sp>
      <p:sp>
        <p:nvSpPr>
          <p:cNvPr id="211" name="PlaceHolder 1"/>
          <p:cNvSpPr>
            <a:spLocks noGrp="1"/>
          </p:cNvSpPr>
          <p:nvPr>
            <p:ph type="body"/>
          </p:nvPr>
        </p:nvSpPr>
        <p:spPr>
          <a:xfrm>
            <a:off x="356760" y="1927800"/>
            <a:ext cx="2403000" cy="1033560"/>
          </a:xfrm>
          <a:prstGeom prst="rect">
            <a:avLst/>
          </a:prstGeom>
          <a:noFill/>
          <a:ln w="0">
            <a:noFill/>
          </a:ln>
        </p:spPr>
        <p:txBody>
          <a:bodyPr lIns="0" rIns="0" tIns="0" bIns="0" anchor="t">
            <a:normAutofit fontScale="43000"/>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
        <p:nvSpPr>
          <p:cNvPr id="212" name="PlaceHolder 2"/>
          <p:cNvSpPr>
            <a:spLocks noGrp="1"/>
          </p:cNvSpPr>
          <p:nvPr>
            <p:ph type="title"/>
          </p:nvPr>
        </p:nvSpPr>
        <p:spPr>
          <a:xfrm>
            <a:off x="325440" y="838440"/>
            <a:ext cx="5245920" cy="553680"/>
          </a:xfrm>
          <a:prstGeom prst="rect">
            <a:avLst/>
          </a:prstGeom>
          <a:noFill/>
          <a:ln w="0">
            <a:noFill/>
          </a:ln>
        </p:spPr>
        <p:txBody>
          <a:bodyPr lIns="0" rIns="0" tIns="0" bIns="0" anchor="ctr">
            <a:noAutofit/>
          </a:bodyPr>
          <a:p>
            <a:r>
              <a:rPr b="0" lang="en-US" sz="1490" spc="-1" strike="noStrike">
                <a:solidFill>
                  <a:srgbClr val="000000"/>
                </a:solidFill>
                <a:latin typeface="Lora"/>
              </a:rPr>
              <a:t>Fai clic per modificare il formato del testo del titolo</a:t>
            </a:r>
            <a:endParaRPr b="0" lang="en-US" sz="1490" spc="-1" strike="noStrike">
              <a:solidFill>
                <a:srgbClr val="000000"/>
              </a:solidFill>
              <a:latin typeface="Lora"/>
            </a:endParaRPr>
          </a:p>
        </p:txBody>
      </p:sp>
      <p:sp>
        <p:nvSpPr>
          <p:cNvPr id="213" name="PlaceHolder 3"/>
          <p:cNvSpPr>
            <a:spLocks noGrp="1"/>
          </p:cNvSpPr>
          <p:nvPr>
            <p:ph type="body"/>
          </p:nvPr>
        </p:nvSpPr>
        <p:spPr>
          <a:xfrm>
            <a:off x="356760" y="3750480"/>
            <a:ext cx="2403000" cy="1033560"/>
          </a:xfrm>
          <a:prstGeom prst="rect">
            <a:avLst/>
          </a:prstGeom>
          <a:noFill/>
          <a:ln w="0">
            <a:noFill/>
          </a:ln>
        </p:spPr>
        <p:txBody>
          <a:bodyPr lIns="0" rIns="0" tIns="0" bIns="0" anchor="t">
            <a:normAutofit fontScale="43000"/>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
        <p:nvSpPr>
          <p:cNvPr id="214" name="PlaceHolder 4"/>
          <p:cNvSpPr>
            <a:spLocks noGrp="1"/>
          </p:cNvSpPr>
          <p:nvPr>
            <p:ph type="body"/>
          </p:nvPr>
        </p:nvSpPr>
        <p:spPr>
          <a:xfrm>
            <a:off x="3168000" y="1927800"/>
            <a:ext cx="2403000" cy="1033560"/>
          </a:xfrm>
          <a:prstGeom prst="rect">
            <a:avLst/>
          </a:prstGeom>
          <a:noFill/>
          <a:ln w="0">
            <a:noFill/>
          </a:ln>
        </p:spPr>
        <p:txBody>
          <a:bodyPr lIns="0" rIns="0" tIns="0" bIns="0" anchor="t">
            <a:normAutofit fontScale="43000"/>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
        <p:nvSpPr>
          <p:cNvPr id="215" name="PlaceHolder 5"/>
          <p:cNvSpPr>
            <a:spLocks noGrp="1"/>
          </p:cNvSpPr>
          <p:nvPr>
            <p:ph type="body"/>
          </p:nvPr>
        </p:nvSpPr>
        <p:spPr>
          <a:xfrm>
            <a:off x="3168000" y="3750480"/>
            <a:ext cx="2403000" cy="1033560"/>
          </a:xfrm>
          <a:prstGeom prst="rect">
            <a:avLst/>
          </a:prstGeom>
          <a:noFill/>
          <a:ln w="0">
            <a:noFill/>
          </a:ln>
        </p:spPr>
        <p:txBody>
          <a:bodyPr lIns="0" rIns="0" tIns="0" bIns="0" anchor="t">
            <a:normAutofit fontScale="43000"/>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
        <p:nvSpPr>
          <p:cNvPr id="216" name="Oval 350"/>
          <p:cNvSpPr/>
          <p:nvPr/>
        </p:nvSpPr>
        <p:spPr>
          <a:xfrm>
            <a:off x="7737840" y="-271440"/>
            <a:ext cx="2892960" cy="2892960"/>
          </a:xfrm>
          <a:prstGeom prst="ellipse">
            <a:avLst/>
          </a:prstGeom>
          <a:solidFill>
            <a:srgbClr val="9c1133"/>
          </a:solidFill>
          <a:ln w="12600">
            <a:noFill/>
          </a:ln>
        </p:spPr>
        <p:style>
          <a:lnRef idx="0"/>
          <a:fillRef idx="0"/>
          <a:effectRef idx="0"/>
          <a:fontRef idx="minor"/>
        </p:style>
      </p:sp>
      <p:sp>
        <p:nvSpPr>
          <p:cNvPr id="217" name="PlaceHolder 6"/>
          <p:cNvSpPr>
            <a:spLocks noGrp="1"/>
          </p:cNvSpPr>
          <p:nvPr>
            <p:ph type="body"/>
          </p:nvPr>
        </p:nvSpPr>
        <p:spPr>
          <a:xfrm>
            <a:off x="5768280" y="246960"/>
            <a:ext cx="4862520" cy="4811760"/>
          </a:xfrm>
          <a:prstGeom prst="rect">
            <a:avLst/>
          </a:prstGeom>
          <a:noFill/>
          <a:ln w="0">
            <a:noFill/>
          </a:ln>
        </p:spPr>
        <p:txBody>
          <a:bodyPr lIns="0" rIns="0" tIns="0" bIns="0" anchor="t">
            <a:normAutofit/>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
        <p:nvSpPr>
          <p:cNvPr id="218" name="PlaceHolder 7"/>
          <p:cNvSpPr>
            <a:spLocks noGrp="1"/>
          </p:cNvSpPr>
          <p:nvPr>
            <p:ph type="body"/>
          </p:nvPr>
        </p:nvSpPr>
        <p:spPr>
          <a:xfrm>
            <a:off x="5947920" y="3488400"/>
            <a:ext cx="1936800" cy="1916640"/>
          </a:xfrm>
          <a:prstGeom prst="rect">
            <a:avLst/>
          </a:prstGeom>
          <a:noFill/>
          <a:ln w="0">
            <a:noFill/>
          </a:ln>
        </p:spPr>
        <p:txBody>
          <a:bodyPr lIns="0" rIns="0" tIns="0" bIns="0" anchor="t">
            <a:normAutofit fontScale="50000"/>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Tree>
  </p:cSld>
  <p:clrMap bg1="lt1" bg2="lt2" tx1="dk1" tx2="dk2" accent1="accent1" accent2="accent2" accent3="accent3" accent4="accent4" accent5="accent5" accent6="accent6" hlink="hlink" folHlink="fol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55" name="PlaceHolder 1"/>
          <p:cNvSpPr>
            <a:spLocks noGrp="1"/>
          </p:cNvSpPr>
          <p:nvPr>
            <p:ph type="title"/>
          </p:nvPr>
        </p:nvSpPr>
        <p:spPr>
          <a:xfrm>
            <a:off x="504000" y="226080"/>
            <a:ext cx="9071280" cy="946440"/>
          </a:xfrm>
          <a:prstGeom prst="rect">
            <a:avLst/>
          </a:prstGeom>
          <a:noFill/>
          <a:ln w="0">
            <a:noFill/>
          </a:ln>
        </p:spPr>
        <p:txBody>
          <a:bodyPr lIns="0" rIns="0" tIns="0" bIns="0" anchor="ctr">
            <a:noAutofit/>
          </a:bodyPr>
          <a:p>
            <a:r>
              <a:rPr b="0" lang="en-US" sz="1490" spc="-1" strike="noStrike">
                <a:solidFill>
                  <a:srgbClr val="000000"/>
                </a:solidFill>
                <a:latin typeface="Lora"/>
              </a:rPr>
              <a:t>Fai clic per modificare il formato del testo del titolo</a:t>
            </a:r>
            <a:endParaRPr b="0" lang="en-US" sz="1490" spc="-1" strike="noStrike">
              <a:solidFill>
                <a:srgbClr val="000000"/>
              </a:solidFill>
              <a:latin typeface="Lora"/>
            </a:endParaRPr>
          </a:p>
        </p:txBody>
      </p:sp>
      <p:sp>
        <p:nvSpPr>
          <p:cNvPr id="256" name="PlaceHolder 2"/>
          <p:cNvSpPr>
            <a:spLocks noGrp="1"/>
          </p:cNvSpPr>
          <p:nvPr>
            <p:ph type="body"/>
          </p:nvPr>
        </p:nvSpPr>
        <p:spPr>
          <a:xfrm>
            <a:off x="503640" y="1326240"/>
            <a:ext cx="9071640" cy="3288240"/>
          </a:xfrm>
          <a:prstGeom prst="rect">
            <a:avLst/>
          </a:prstGeom>
          <a:noFill/>
          <a:ln w="0">
            <a:noFill/>
          </a:ln>
        </p:spPr>
        <p:txBody>
          <a:bodyPr lIns="0" rIns="0" tIns="0" bIns="0" anchor="t">
            <a:normAutofit/>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Tree>
  </p:cSld>
  <p:clrMap bg1="lt1" bg2="lt2" tx1="dk1" tx2="dk2" accent1="accent1" accent2="accent2" accent3="accent3" accent4="accent4" accent5="accent5" accent6="accent6" hlink="hlink" folHlink="folHlink"/>
  <p:sldLayoutIdLst>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93" name="PlaceHolder 1"/>
          <p:cNvSpPr>
            <a:spLocks noGrp="1"/>
          </p:cNvSpPr>
          <p:nvPr>
            <p:ph type="title"/>
          </p:nvPr>
        </p:nvSpPr>
        <p:spPr>
          <a:xfrm>
            <a:off x="1960200" y="451800"/>
            <a:ext cx="6159240" cy="604800"/>
          </a:xfrm>
          <a:prstGeom prst="rect">
            <a:avLst/>
          </a:prstGeom>
          <a:noFill/>
          <a:ln w="0">
            <a:noFill/>
          </a:ln>
        </p:spPr>
        <p:txBody>
          <a:bodyPr lIns="0" rIns="0" tIns="0" bIns="0" anchor="ctr">
            <a:noAutofit/>
          </a:bodyPr>
          <a:p>
            <a:r>
              <a:rPr b="0" lang="it-IT" sz="1500" spc="-1" strike="noStrike">
                <a:solidFill>
                  <a:srgbClr val="000000"/>
                </a:solidFill>
                <a:latin typeface="Montserrat"/>
              </a:rPr>
              <a:t>Fai clic per modificare il formato del testo del titolo</a:t>
            </a:r>
            <a:endParaRPr b="0" lang="it-IT" sz="1500" spc="-1" strike="noStrike">
              <a:solidFill>
                <a:srgbClr val="000000"/>
              </a:solidFill>
              <a:latin typeface="Montserrat"/>
            </a:endParaRPr>
          </a:p>
        </p:txBody>
      </p:sp>
      <p:sp>
        <p:nvSpPr>
          <p:cNvPr id="294" name="Frame 33"/>
          <p:cNvSpPr/>
          <p:nvPr/>
        </p:nvSpPr>
        <p:spPr>
          <a:xfrm>
            <a:off x="0" y="360"/>
            <a:ext cx="10079640" cy="5669640"/>
          </a:xfrm>
          <a:prstGeom prst="frame">
            <a:avLst>
              <a:gd name="adj1" fmla="val 3333"/>
            </a:avLst>
          </a:prstGeom>
          <a:solidFill>
            <a:srgbClr val="836bcc"/>
          </a:solidFill>
          <a:ln w="12600">
            <a:noFill/>
          </a:ln>
        </p:spPr>
        <p:style>
          <a:lnRef idx="0"/>
          <a:fillRef idx="0"/>
          <a:effectRef idx="0"/>
          <a:fontRef idx="minor"/>
        </p:style>
      </p:sp>
      <p:sp>
        <p:nvSpPr>
          <p:cNvPr id="295" name="PlaceHolder 2"/>
          <p:cNvSpPr>
            <a:spLocks noGrp="1"/>
          </p:cNvSpPr>
          <p:nvPr>
            <p:ph type="body"/>
          </p:nvPr>
        </p:nvSpPr>
        <p:spPr>
          <a:xfrm>
            <a:off x="503640" y="1326240"/>
            <a:ext cx="9071640" cy="3288240"/>
          </a:xfrm>
          <a:prstGeom prst="rect">
            <a:avLst/>
          </a:prstGeom>
          <a:noFill/>
          <a:ln w="0">
            <a:noFill/>
          </a:ln>
        </p:spPr>
        <p:txBody>
          <a:bodyPr lIns="0" rIns="0" tIns="0" bIns="0" anchor="t">
            <a:normAutofit/>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Tree>
  </p:cSld>
  <p:clrMap bg1="lt1" bg2="lt2" tx1="dk1" tx2="dk2" accent1="accent1" accent2="accent2" accent3="accent3" accent4="accent4" accent5="accent5" accent6="accent6" hlink="hlink" folHlink="folHlink"/>
  <p:sldLayoutIdLst>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32" name="PlaceHolder 1"/>
          <p:cNvSpPr>
            <a:spLocks noGrp="1"/>
          </p:cNvSpPr>
          <p:nvPr>
            <p:ph type="title"/>
          </p:nvPr>
        </p:nvSpPr>
        <p:spPr>
          <a:xfrm>
            <a:off x="1960200" y="647640"/>
            <a:ext cx="6159240" cy="511200"/>
          </a:xfrm>
          <a:prstGeom prst="rect">
            <a:avLst/>
          </a:prstGeom>
          <a:noFill/>
          <a:ln w="0">
            <a:noFill/>
          </a:ln>
        </p:spPr>
        <p:txBody>
          <a:bodyPr lIns="0" rIns="0" tIns="0" bIns="0" anchor="ctr">
            <a:noAutofit/>
          </a:bodyPr>
          <a:p>
            <a:r>
              <a:rPr b="0" lang="en-US" sz="1490" spc="-1" strike="noStrike">
                <a:solidFill>
                  <a:srgbClr val="000000"/>
                </a:solidFill>
                <a:latin typeface="Lora"/>
              </a:rPr>
              <a:t>Fai clic per modificare il formato del testo del titolo</a:t>
            </a:r>
            <a:endParaRPr b="0" lang="en-US" sz="1490" spc="-1" strike="noStrike">
              <a:solidFill>
                <a:srgbClr val="000000"/>
              </a:solidFill>
              <a:latin typeface="Lora"/>
            </a:endParaRPr>
          </a:p>
        </p:txBody>
      </p:sp>
      <p:sp>
        <p:nvSpPr>
          <p:cNvPr id="333" name="Frame 2"/>
          <p:cNvSpPr/>
          <p:nvPr/>
        </p:nvSpPr>
        <p:spPr>
          <a:xfrm>
            <a:off x="0" y="360"/>
            <a:ext cx="10079640" cy="5669640"/>
          </a:xfrm>
          <a:prstGeom prst="frame">
            <a:avLst>
              <a:gd name="adj1" fmla="val 3333"/>
            </a:avLst>
          </a:prstGeom>
          <a:solidFill>
            <a:srgbClr val="d15450"/>
          </a:solidFill>
          <a:ln w="12600">
            <a:noFill/>
          </a:ln>
        </p:spPr>
        <p:style>
          <a:lnRef idx="0"/>
          <a:fillRef idx="0"/>
          <a:effectRef idx="0"/>
          <a:fontRef idx="minor"/>
        </p:style>
      </p:sp>
      <p:sp>
        <p:nvSpPr>
          <p:cNvPr id="334" name="PlaceHolder 2"/>
          <p:cNvSpPr>
            <a:spLocks noGrp="1"/>
          </p:cNvSpPr>
          <p:nvPr>
            <p:ph type="body"/>
          </p:nvPr>
        </p:nvSpPr>
        <p:spPr>
          <a:xfrm>
            <a:off x="503640" y="1326240"/>
            <a:ext cx="9071640" cy="3288240"/>
          </a:xfrm>
          <a:prstGeom prst="rect">
            <a:avLst/>
          </a:prstGeom>
          <a:noFill/>
          <a:ln w="0">
            <a:noFill/>
          </a:ln>
        </p:spPr>
        <p:txBody>
          <a:bodyPr lIns="0" rIns="0" tIns="0" bIns="0" anchor="t">
            <a:normAutofit/>
          </a:bodyPr>
          <a:p>
            <a:pPr marL="432000" indent="-324000">
              <a:lnSpc>
                <a:spcPct val="90000"/>
              </a:lnSpc>
              <a:spcBef>
                <a:spcPts val="1168"/>
              </a:spcBef>
              <a:buClr>
                <a:srgbClr val="000000"/>
              </a:buClr>
              <a:buSzPct val="45000"/>
              <a:buFont typeface="Wingdings" charset="2"/>
              <a:buChar char=""/>
            </a:pPr>
            <a:r>
              <a:rPr b="0" lang="en-US" sz="2320" spc="-1" strike="noStrike">
                <a:solidFill>
                  <a:srgbClr val="000000"/>
                </a:solidFill>
                <a:latin typeface="Lora"/>
              </a:rPr>
              <a:t>Fai clic per modificare il formato del testo della struttura</a:t>
            </a:r>
            <a:endParaRPr b="0" lang="en-US" sz="2320" spc="-1" strike="noStrike">
              <a:solidFill>
                <a:srgbClr val="000000"/>
              </a:solidFill>
              <a:latin typeface="Lora"/>
            </a:endParaRPr>
          </a:p>
          <a:p>
            <a:pPr lvl="1" marL="864000" indent="-324000">
              <a:lnSpc>
                <a:spcPct val="90000"/>
              </a:lnSpc>
              <a:spcBef>
                <a:spcPts val="935"/>
              </a:spcBef>
              <a:buClr>
                <a:srgbClr val="000000"/>
              </a:buClr>
              <a:buSzPct val="75000"/>
              <a:buFont typeface="Symbol" charset="2"/>
              <a:buChar char=""/>
            </a:pPr>
            <a:r>
              <a:rPr b="0" lang="en-US" sz="1660" spc="-1" strike="noStrike">
                <a:solidFill>
                  <a:srgbClr val="000000"/>
                </a:solidFill>
                <a:latin typeface="Lora"/>
              </a:rPr>
              <a:t>Secondo livello struttura</a:t>
            </a:r>
            <a:endParaRPr b="0" lang="en-US" sz="1660" spc="-1" strike="noStrike">
              <a:solidFill>
                <a:srgbClr val="000000"/>
              </a:solidFill>
              <a:latin typeface="Lora"/>
            </a:endParaRPr>
          </a:p>
          <a:p>
            <a:pPr lvl="2" marL="1296000" indent="-288000">
              <a:lnSpc>
                <a:spcPct val="90000"/>
              </a:lnSpc>
              <a:spcBef>
                <a:spcPts val="703"/>
              </a:spcBef>
              <a:buClr>
                <a:srgbClr val="000000"/>
              </a:buClr>
              <a:buSzPct val="45000"/>
              <a:buFont typeface="Wingdings" charset="2"/>
              <a:buChar char=""/>
            </a:pPr>
            <a:r>
              <a:rPr b="0" lang="en-US" sz="1490" spc="-1" strike="noStrike">
                <a:solidFill>
                  <a:srgbClr val="000000"/>
                </a:solidFill>
                <a:latin typeface="Lora"/>
              </a:rPr>
              <a:t>Terzo livello struttura</a:t>
            </a:r>
            <a:endParaRPr b="0" lang="en-US" sz="1490" spc="-1" strike="noStrike">
              <a:solidFill>
                <a:srgbClr val="000000"/>
              </a:solidFill>
              <a:latin typeface="Lora"/>
            </a:endParaRPr>
          </a:p>
          <a:p>
            <a:pPr lvl="3" marL="1728000" indent="-216000">
              <a:lnSpc>
                <a:spcPct val="90000"/>
              </a:lnSpc>
              <a:spcBef>
                <a:spcPts val="468"/>
              </a:spcBef>
              <a:buClr>
                <a:srgbClr val="000000"/>
              </a:buClr>
              <a:buSzPct val="75000"/>
              <a:buFont typeface="Symbol" charset="2"/>
              <a:buChar char=""/>
            </a:pPr>
            <a:r>
              <a:rPr b="0" lang="en-US" sz="1490" spc="-1" strike="noStrike">
                <a:solidFill>
                  <a:srgbClr val="000000"/>
                </a:solidFill>
                <a:latin typeface="Lora"/>
              </a:rPr>
              <a:t>Quarto livello struttura</a:t>
            </a:r>
            <a:endParaRPr b="0" lang="en-US" sz="1490" spc="-1" strike="noStrike">
              <a:solidFill>
                <a:srgbClr val="000000"/>
              </a:solidFill>
              <a:latin typeface="Lora"/>
            </a:endParaRPr>
          </a:p>
          <a:p>
            <a:pPr lvl="4" marL="2160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Quinto livello struttura</a:t>
            </a:r>
            <a:endParaRPr b="0" lang="en-US" sz="1660" spc="-1" strike="noStrike">
              <a:solidFill>
                <a:srgbClr val="000000"/>
              </a:solidFill>
              <a:latin typeface="Lora"/>
            </a:endParaRPr>
          </a:p>
          <a:p>
            <a:pPr lvl="5" marL="2592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Sesto livello struttura</a:t>
            </a:r>
            <a:endParaRPr b="0" lang="en-US" sz="1660" spc="-1" strike="noStrike">
              <a:solidFill>
                <a:srgbClr val="000000"/>
              </a:solidFill>
              <a:latin typeface="Lora"/>
            </a:endParaRPr>
          </a:p>
          <a:p>
            <a:pPr lvl="6" marL="3024000" indent="-216000">
              <a:lnSpc>
                <a:spcPct val="90000"/>
              </a:lnSpc>
              <a:spcBef>
                <a:spcPts val="232"/>
              </a:spcBef>
              <a:buClr>
                <a:srgbClr val="000000"/>
              </a:buClr>
              <a:buSzPct val="45000"/>
              <a:buFont typeface="Wingdings" charset="2"/>
              <a:buChar char=""/>
            </a:pPr>
            <a:r>
              <a:rPr b="0" lang="en-US" sz="1660" spc="-1" strike="noStrike">
                <a:solidFill>
                  <a:srgbClr val="000000"/>
                </a:solidFill>
                <a:latin typeface="Lora"/>
              </a:rPr>
              <a:t>Settimo livello struttura</a:t>
            </a:r>
            <a:endParaRPr b="0" lang="en-US" sz="1660" spc="-1" strike="noStrike">
              <a:solidFill>
                <a:srgbClr val="000000"/>
              </a:solidFill>
              <a:latin typeface="Lora"/>
            </a:endParaRPr>
          </a:p>
        </p:txBody>
      </p:sp>
    </p:spTree>
  </p:cSld>
  <p:clrMap bg1="lt1" bg2="lt2" tx1="dk1" tx2="dk2" accent1="accent1" accent2="accent2" accent3="accent3" accent4="accent4" accent5="accent5" accent6="accent6" hlink="hlink" folHlink="folHlink"/>
  <p:sldLayoutIdLst>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99.xml"/>
</Relationships>
</file>

<file path=ppt/slides/_rels/slide10.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4.xml"/>
</Relationships>
</file>

<file path=ppt/slides/_rels/slide11.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14.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27.xml"/>
</Relationships>
</file>

<file path=ppt/slides/_rels/slide13.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14.xml"/>
</Relationships>
</file>

<file path=ppt/slides/_rels/slide14.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14.xml"/>
</Relationships>
</file>

<file path=ppt/slides/_rels/slide15.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4.xml"/><Relationship Id="rId3"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4.xml"/><Relationship Id="rId3"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4.xml"/><Relationship Id="rId3"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14.xml"/><Relationship Id="rId3"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14.xml"/>
</Relationships>
</file>

<file path=ppt/slides/_rels/slide2.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slideLayout" Target="../slideLayouts/slideLayout2.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27.xml"/>
</Relationships>
</file>

<file path=ppt/slides/_rels/slide21.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14.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27.xml"/>
</Relationships>
</file>

<file path=ppt/slides/_rels/slide23.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14.xml"/>
</Relationships>
</file>

<file path=ppt/slides/_rels/slide24.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14.xml"/><Relationship Id="rId3"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27.xml"/>
</Relationships>
</file>

<file path=ppt/slides/_rels/slide26.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14.xml"/>
</Relationships>
</file>

<file path=ppt/slides/_rels/slide27.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14.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27.xml"/>
</Relationships>
</file>

<file path=ppt/slides/_rels/slide29.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14.xml"/>
</Relationships>
</file>

<file path=ppt/slides/_rels/slide3.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4.xml"/>
</Relationships>
</file>

<file path=ppt/slides/_rels/slide30.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slideLayout" Target="../slideLayouts/slideLayout14.xml"/>
</Relationships>
</file>

<file path=ppt/slides/_rels/slide31.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14.xml"/>
</Relationships>
</file>

<file path=ppt/slides/_rels/slide32.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slideLayout" Target="../slideLayouts/slideLayout14.xml"/>
</Relationships>
</file>

<file path=ppt/slides/_rels/slide33.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slideLayout" Target="../slideLayouts/slideLayout16.xml"/>
</Relationships>
</file>

<file path=ppt/slides/_rels/slide34.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slideLayout" Target="../slideLayouts/slideLayout14.xml"/>
</Relationships>
</file>

<file path=ppt/slides/_rels/slide35.xml.rels><?xml version="1.0" encoding="UTF-8"?>
<Relationships xmlns="http://schemas.openxmlformats.org/package/2006/relationships"><Relationship Id="rId1" Type="http://schemas.openxmlformats.org/officeDocument/2006/relationships/slideLayout" Target="../slideLayouts/slideLayout86.xml"/>
</Relationships>
</file>

<file path=ppt/slides/_rels/slide36.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image" Target="../media/image36.png"/><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slideLayout" Target="../slideLayouts/slideLayout2.xml"/>
</Relationships>
</file>

<file path=ppt/slides/_rels/slide37.xml.rels><?xml version="1.0" encoding="UTF-8"?>
<Relationships xmlns="http://schemas.openxmlformats.org/package/2006/relationships"><Relationship Id="rId1" Type="http://schemas.openxmlformats.org/officeDocument/2006/relationships/slideLayout" Target="../slideLayouts/slideLayout86.xml"/>
</Relationships>
</file>

<file path=ppt/slides/_rels/slide38.xml.rels><?xml version="1.0" encoding="UTF-8"?>
<Relationships xmlns="http://schemas.openxmlformats.org/package/2006/relationships"><Relationship Id="rId1" Type="http://schemas.openxmlformats.org/officeDocument/2006/relationships/slideLayout" Target="../slideLayouts/slideLayout99.xml"/>
</Relationships>
</file>

<file path=ppt/slides/_rels/slide4.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4.xml"/>
</Relationships>
</file>

<file path=ppt/slides/_rels/slide5.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4.xml"/>
</Relationships>
</file>

<file path=ppt/slides/_rels/slide6.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4.xml"/>
</Relationships>
</file>

<file path=ppt/slides/_rels/slide7.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slideLayout" Target="../slideLayouts/slideLayout27.xml"/>
</Relationships>
</file>

<file path=ppt/slides/_rels/slide8.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14.xml"/>
</Relationships>
</file>

<file path=ppt/slides/_rels/slide9.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slideLayout" Target="../slideLayouts/slideLayout27.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7" name=""/>
          <p:cNvSpPr/>
          <p:nvPr/>
        </p:nvSpPr>
        <p:spPr>
          <a:xfrm>
            <a:off x="144000" y="144000"/>
            <a:ext cx="9792000" cy="5400000"/>
          </a:xfrm>
          <a:prstGeom prst="rect">
            <a:avLst/>
          </a:prstGeom>
          <a:solidFill>
            <a:srgbClr val="000000"/>
          </a:solidFill>
          <a:ln w="0">
            <a:noFill/>
          </a:ln>
        </p:spPr>
        <p:style>
          <a:lnRef idx="0"/>
          <a:fillRef idx="0"/>
          <a:effectRef idx="0"/>
          <a:fontRef idx="minor"/>
        </p:style>
      </p:sp>
    </p:spTree>
  </p:cSld>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4" name=""/>
          <p:cNvSpPr txBox="1"/>
          <p:nvPr/>
        </p:nvSpPr>
        <p:spPr>
          <a:xfrm>
            <a:off x="3672000" y="59400"/>
            <a:ext cx="4464360" cy="320400"/>
          </a:xfrm>
          <a:prstGeom prst="rect">
            <a:avLst/>
          </a:prstGeom>
          <a:noFill/>
          <a:ln w="0">
            <a:noFill/>
          </a:ln>
        </p:spPr>
        <p:txBody>
          <a:bodyPr lIns="90000" rIns="90000" tIns="45000" bIns="45000" anchor="t">
            <a:noAutofit/>
          </a:bodyPr>
          <a:p>
            <a:r>
              <a:rPr b="1" lang="it-IT" sz="1490" spc="-1" strike="noStrike">
                <a:latin typeface="Montserrat"/>
              </a:rPr>
              <a:t>La Conversazione</a:t>
            </a:r>
            <a:endParaRPr b="0" lang="it-IT" sz="1490" spc="-1" strike="noStrike">
              <a:latin typeface="Montserrat"/>
            </a:endParaRPr>
          </a:p>
        </p:txBody>
      </p:sp>
      <p:pic>
        <p:nvPicPr>
          <p:cNvPr id="495" name="" descr=""/>
          <p:cNvPicPr/>
          <p:nvPr/>
        </p:nvPicPr>
        <p:blipFill>
          <a:blip r:embed="rId1"/>
          <a:stretch/>
        </p:blipFill>
        <p:spPr>
          <a:xfrm>
            <a:off x="188280" y="0"/>
            <a:ext cx="3144960" cy="5669640"/>
          </a:xfrm>
          <a:prstGeom prst="rect">
            <a:avLst/>
          </a:prstGeom>
          <a:ln w="0">
            <a:noFill/>
          </a:ln>
        </p:spPr>
      </p:pic>
      <p:sp>
        <p:nvSpPr>
          <p:cNvPr id="496" name="PlaceHolder 1"/>
          <p:cNvSpPr>
            <a:spLocks noGrp="1"/>
          </p:cNvSpPr>
          <p:nvPr>
            <p:ph type="subTitle"/>
          </p:nvPr>
        </p:nvSpPr>
        <p:spPr>
          <a:xfrm>
            <a:off x="3809520" y="1152000"/>
            <a:ext cx="6126480" cy="4241520"/>
          </a:xfrm>
          <a:prstGeom prst="rect">
            <a:avLst/>
          </a:prstGeom>
          <a:noFill/>
          <a:ln w="0">
            <a:noFill/>
          </a:ln>
        </p:spPr>
        <p:txBody>
          <a:bodyPr lIns="0" rIns="0" tIns="0" bIns="0" anchor="t">
            <a:noAutofit/>
          </a:bodyPr>
          <a:p>
            <a:r>
              <a:rPr b="0" lang="it-IT" sz="2300" spc="-1" strike="noStrike">
                <a:latin typeface="Montserrat"/>
              </a:rPr>
              <a:t>È utile rivedere il percorso fatto fino a qui:</a:t>
            </a:r>
            <a:endParaRPr b="0" lang="it-IT" sz="2300" spc="-1" strike="noStrike">
              <a:latin typeface="Montserrat"/>
            </a:endParaRPr>
          </a:p>
          <a:p>
            <a:pPr marL="216000" indent="-216000">
              <a:buClr>
                <a:srgbClr val="000000"/>
              </a:buClr>
              <a:buSzPct val="45000"/>
              <a:buFont typeface="Wingdings" charset="2"/>
              <a:buChar char=""/>
            </a:pPr>
            <a:r>
              <a:rPr b="0" lang="it-IT" sz="2300" spc="-1" strike="noStrike">
                <a:latin typeface="Montserrat"/>
              </a:rPr>
              <a:t>Siamo partiti dall’identità e dal fondamento della Pedagogia</a:t>
            </a:r>
            <a:endParaRPr b="0" lang="it-IT" sz="2300" spc="-1" strike="noStrike">
              <a:latin typeface="Montserrat"/>
            </a:endParaRPr>
          </a:p>
          <a:p>
            <a:pPr marL="216000" indent="-216000">
              <a:buClr>
                <a:srgbClr val="000000"/>
              </a:buClr>
              <a:buSzPct val="45000"/>
              <a:buFont typeface="Wingdings" charset="2"/>
              <a:buChar char=""/>
            </a:pPr>
            <a:r>
              <a:rPr b="0" lang="it-IT" sz="2300" spc="-1" strike="noStrike">
                <a:latin typeface="Montserrat"/>
              </a:rPr>
              <a:t>Abbiamo visto chi è la persona umana</a:t>
            </a:r>
            <a:endParaRPr b="0" lang="it-IT" sz="2300" spc="-1" strike="noStrike">
              <a:latin typeface="Montserrat"/>
            </a:endParaRPr>
          </a:p>
          <a:p>
            <a:pPr marL="216000" indent="-216000">
              <a:buClr>
                <a:srgbClr val="000000"/>
              </a:buClr>
              <a:buSzPct val="45000"/>
              <a:buFont typeface="Wingdings" charset="2"/>
              <a:buChar char=""/>
            </a:pPr>
            <a:r>
              <a:rPr b="0" lang="it-IT" sz="2300" spc="-1" strike="noStrike">
                <a:latin typeface="Montserrat"/>
              </a:rPr>
              <a:t>Siamo passati a comprendere le pratiche umane e le pratiche educative</a:t>
            </a:r>
            <a:endParaRPr b="0" lang="it-IT" sz="2300" spc="-1" strike="noStrike">
              <a:latin typeface="Montserrat"/>
            </a:endParaRPr>
          </a:p>
          <a:p>
            <a:pPr marL="216000" indent="-216000">
              <a:buClr>
                <a:srgbClr val="000000"/>
              </a:buClr>
              <a:buSzPct val="45000"/>
              <a:buFont typeface="Wingdings" charset="2"/>
              <a:buChar char=""/>
            </a:pPr>
            <a:r>
              <a:rPr b="0" lang="it-IT" sz="2300" spc="-1" strike="noStrike">
                <a:latin typeface="Montserrat"/>
              </a:rPr>
              <a:t>Successivamente abbiamo trattato il Progetto Educativo:</a:t>
            </a:r>
            <a:endParaRPr b="0" lang="it-IT" sz="2300" spc="-1" strike="noStrike">
              <a:latin typeface="Montserrat"/>
            </a:endParaRPr>
          </a:p>
          <a:p>
            <a:pPr lvl="1" marL="432000" indent="-216000">
              <a:buClr>
                <a:srgbClr val="000000"/>
              </a:buClr>
              <a:buSzPct val="45000"/>
              <a:buFont typeface="Wingdings" charset="2"/>
              <a:buChar char=""/>
            </a:pPr>
            <a:r>
              <a:rPr b="0" lang="it-IT" sz="2300" spc="-1" strike="noStrike">
                <a:latin typeface="Montserrat"/>
              </a:rPr>
              <a:t>con la definizione degli obiettivi</a:t>
            </a:r>
            <a:endParaRPr b="0" lang="it-IT" sz="2300" spc="-1" strike="noStrike">
              <a:latin typeface="Montserrat"/>
            </a:endParaRPr>
          </a:p>
          <a:p>
            <a:pPr lvl="1" marL="432000" indent="-216000">
              <a:buClr>
                <a:srgbClr val="000000"/>
              </a:buClr>
              <a:buSzPct val="45000"/>
              <a:buFont typeface="Wingdings" charset="2"/>
              <a:buChar char=""/>
            </a:pPr>
            <a:r>
              <a:rPr b="0" lang="it-IT" sz="2300" spc="-1" strike="noStrike">
                <a:latin typeface="Montserrat"/>
              </a:rPr>
              <a:t>con l’individuazione di azioni educative</a:t>
            </a:r>
            <a:endParaRPr b="0" lang="it-IT" sz="2300" spc="-1" strike="noStrike">
              <a:latin typeface="Montserrat"/>
            </a:endParaRPr>
          </a:p>
        </p:txBody>
      </p:sp>
      <p:sp>
        <p:nvSpPr>
          <p:cNvPr id="497" name="PlaceHolder 2"/>
          <p:cNvSpPr>
            <a:spLocks noGrp="1"/>
          </p:cNvSpPr>
          <p:nvPr>
            <p:ph type="title"/>
          </p:nvPr>
        </p:nvSpPr>
        <p:spPr>
          <a:xfrm>
            <a:off x="3780000" y="648000"/>
            <a:ext cx="6071760" cy="432360"/>
          </a:xfrm>
          <a:prstGeom prst="rect">
            <a:avLst/>
          </a:prstGeom>
          <a:noFill/>
          <a:ln w="0">
            <a:noFill/>
          </a:ln>
        </p:spPr>
        <p:txBody>
          <a:bodyPr lIns="0" rIns="0" tIns="0" bIns="0" anchor="t">
            <a:noAutofit/>
          </a:bodyPr>
          <a:p>
            <a:r>
              <a:rPr b="1" lang="it-IT" sz="2800" spc="-1" strike="noStrike">
                <a:solidFill>
                  <a:srgbClr val="000000"/>
                </a:solidFill>
                <a:latin typeface="Montserrat"/>
              </a:rPr>
              <a:t>Premessa</a:t>
            </a:r>
            <a:endParaRPr b="1" lang="it-IT" sz="2800" spc="-1" strike="noStrike">
              <a:solidFill>
                <a:srgbClr val="000000"/>
              </a:solidFill>
              <a:latin typeface="Montserrat"/>
            </a:endParaRPr>
          </a:p>
        </p:txBody>
      </p:sp>
    </p:spTree>
  </p:cSld>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8" name=""/>
          <p:cNvSpPr txBox="1"/>
          <p:nvPr/>
        </p:nvSpPr>
        <p:spPr>
          <a:xfrm>
            <a:off x="3672000" y="59400"/>
            <a:ext cx="4464360" cy="320400"/>
          </a:xfrm>
          <a:prstGeom prst="rect">
            <a:avLst/>
          </a:prstGeom>
          <a:noFill/>
          <a:ln w="0">
            <a:noFill/>
          </a:ln>
        </p:spPr>
        <p:txBody>
          <a:bodyPr lIns="90000" rIns="90000" tIns="45000" bIns="45000" anchor="t">
            <a:noAutofit/>
          </a:bodyPr>
          <a:p>
            <a:r>
              <a:rPr b="1" lang="it-IT" sz="1490" spc="-1" strike="noStrike">
                <a:latin typeface="Montserrat"/>
              </a:rPr>
              <a:t>La Conversazione</a:t>
            </a:r>
            <a:endParaRPr b="0" lang="it-IT" sz="1490" spc="-1" strike="noStrike">
              <a:latin typeface="Montserrat"/>
            </a:endParaRPr>
          </a:p>
        </p:txBody>
      </p:sp>
      <p:pic>
        <p:nvPicPr>
          <p:cNvPr id="499" name="" descr=""/>
          <p:cNvPicPr/>
          <p:nvPr/>
        </p:nvPicPr>
        <p:blipFill>
          <a:blip r:embed="rId1"/>
          <a:stretch/>
        </p:blipFill>
        <p:spPr>
          <a:xfrm>
            <a:off x="188280" y="0"/>
            <a:ext cx="3144960" cy="5669640"/>
          </a:xfrm>
          <a:prstGeom prst="rect">
            <a:avLst/>
          </a:prstGeom>
          <a:ln w="0">
            <a:noFill/>
          </a:ln>
        </p:spPr>
      </p:pic>
      <p:sp>
        <p:nvSpPr>
          <p:cNvPr id="500" name="PlaceHolder 1"/>
          <p:cNvSpPr>
            <a:spLocks noGrp="1"/>
          </p:cNvSpPr>
          <p:nvPr>
            <p:ph type="subTitle"/>
          </p:nvPr>
        </p:nvSpPr>
        <p:spPr>
          <a:xfrm>
            <a:off x="3809520" y="1152000"/>
            <a:ext cx="6126480" cy="4241520"/>
          </a:xfrm>
          <a:prstGeom prst="rect">
            <a:avLst/>
          </a:prstGeom>
          <a:noFill/>
          <a:ln w="0">
            <a:noFill/>
          </a:ln>
        </p:spPr>
        <p:txBody>
          <a:bodyPr lIns="0" rIns="0" tIns="0" bIns="0" anchor="t">
            <a:noAutofit/>
          </a:bodyPr>
          <a:p>
            <a:pPr marL="216000" indent="-216000">
              <a:buClr>
                <a:srgbClr val="000000"/>
              </a:buClr>
              <a:buSzPct val="45000"/>
              <a:buFont typeface="Wingdings" charset="2"/>
              <a:buChar char=""/>
            </a:pPr>
            <a:r>
              <a:rPr b="0" lang="it-IT" sz="2400" spc="-1" strike="noStrike">
                <a:latin typeface="Montserrat"/>
              </a:rPr>
              <a:t>Affrontiamo oggi la “Conversazione” o “Dialogo Educativo”</a:t>
            </a:r>
            <a:endParaRPr b="0" lang="it-IT" sz="2400" spc="-1" strike="noStrike">
              <a:latin typeface="Montserrat"/>
            </a:endParaRPr>
          </a:p>
          <a:p>
            <a:pPr marL="216000" indent="-216000">
              <a:buClr>
                <a:srgbClr val="000000"/>
              </a:buClr>
              <a:buSzPct val="45000"/>
              <a:buFont typeface="Wingdings" charset="2"/>
              <a:buChar char=""/>
            </a:pPr>
            <a:r>
              <a:rPr b="0" lang="it-IT" sz="2400" spc="-1" strike="noStrike">
                <a:latin typeface="Montserrat"/>
              </a:rPr>
              <a:t>È una forma-modalità educativa che ha larga risonanza e valorizzazione ed è la prima forma spontanea di suggestione educativa</a:t>
            </a:r>
            <a:endParaRPr b="0" lang="it-IT" sz="2400" spc="-1" strike="noStrike">
              <a:latin typeface="Montserrat"/>
            </a:endParaRPr>
          </a:p>
          <a:p>
            <a:pPr marL="216000" indent="-216000">
              <a:buClr>
                <a:srgbClr val="000000"/>
              </a:buClr>
              <a:buSzPct val="45000"/>
              <a:buFont typeface="Wingdings" charset="2"/>
              <a:buChar char=""/>
            </a:pPr>
            <a:r>
              <a:rPr b="0" lang="it-IT" sz="2400" spc="-1" strike="noStrike">
                <a:latin typeface="Montserrat"/>
              </a:rPr>
              <a:t>Quanto oggi affrontiamo è una rilettura della pratica educativa sotto la prospettica della conversazione educativa</a:t>
            </a:r>
            <a:endParaRPr b="0" lang="it-IT" sz="2400" spc="-1" strike="noStrike">
              <a:latin typeface="Montserrat"/>
            </a:endParaRPr>
          </a:p>
        </p:txBody>
      </p:sp>
      <p:sp>
        <p:nvSpPr>
          <p:cNvPr id="501" name="PlaceHolder 2"/>
          <p:cNvSpPr>
            <a:spLocks noGrp="1"/>
          </p:cNvSpPr>
          <p:nvPr>
            <p:ph type="title"/>
          </p:nvPr>
        </p:nvSpPr>
        <p:spPr>
          <a:xfrm>
            <a:off x="3780000" y="648000"/>
            <a:ext cx="6071760" cy="432360"/>
          </a:xfrm>
          <a:prstGeom prst="rect">
            <a:avLst/>
          </a:prstGeom>
          <a:noFill/>
          <a:ln w="0">
            <a:noFill/>
          </a:ln>
        </p:spPr>
        <p:txBody>
          <a:bodyPr lIns="0" rIns="0" tIns="0" bIns="0" anchor="t">
            <a:noAutofit/>
          </a:bodyPr>
          <a:p>
            <a:r>
              <a:rPr b="1" lang="it-IT" sz="2800" spc="-1" strike="noStrike">
                <a:solidFill>
                  <a:srgbClr val="000000"/>
                </a:solidFill>
                <a:latin typeface="Montserrat"/>
              </a:rPr>
              <a:t>Premessa</a:t>
            </a:r>
            <a:endParaRPr b="1" lang="it-IT" sz="2800" spc="-1" strike="noStrike">
              <a:solidFill>
                <a:srgbClr val="000000"/>
              </a:solidFill>
              <a:latin typeface="Montserrat"/>
            </a:endParaRPr>
          </a:p>
        </p:txBody>
      </p:sp>
    </p:spTree>
  </p:cSld>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2" name="PlaceHolder 1"/>
          <p:cNvSpPr>
            <a:spLocks noGrp="1"/>
          </p:cNvSpPr>
          <p:nvPr>
            <p:ph type="title"/>
          </p:nvPr>
        </p:nvSpPr>
        <p:spPr>
          <a:xfrm>
            <a:off x="246240" y="1086840"/>
            <a:ext cx="5220000" cy="805320"/>
          </a:xfrm>
          <a:prstGeom prst="rect">
            <a:avLst/>
          </a:prstGeom>
          <a:noFill/>
          <a:ln w="0">
            <a:noFill/>
          </a:ln>
        </p:spPr>
        <p:txBody>
          <a:bodyPr lIns="0" rIns="0" tIns="0" bIns="0" anchor="ctr">
            <a:noAutofit/>
          </a:bodyPr>
          <a:p>
            <a:r>
              <a:rPr b="1" lang="it-IT" sz="2600" spc="-1" strike="noStrike">
                <a:solidFill>
                  <a:srgbClr val="000000"/>
                </a:solidFill>
                <a:latin typeface="Montserrat"/>
              </a:rPr>
              <a:t>Cos’è la Conversazione Educativa</a:t>
            </a:r>
            <a:endParaRPr b="1" lang="it-IT" sz="2600" spc="-1" strike="noStrike">
              <a:solidFill>
                <a:srgbClr val="000000"/>
              </a:solidFill>
              <a:latin typeface="Montserrat"/>
            </a:endParaRPr>
          </a:p>
        </p:txBody>
      </p:sp>
      <p:sp>
        <p:nvSpPr>
          <p:cNvPr id="503" name="PlaceHolder 2"/>
          <p:cNvSpPr>
            <a:spLocks noGrp="1"/>
          </p:cNvSpPr>
          <p:nvPr>
            <p:ph/>
          </p:nvPr>
        </p:nvSpPr>
        <p:spPr>
          <a:xfrm>
            <a:off x="245880" y="2178360"/>
            <a:ext cx="5220000" cy="215748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04" name="" descr=""/>
          <p:cNvPicPr/>
          <p:nvPr/>
        </p:nvPicPr>
        <p:blipFill>
          <a:blip r:embed="rId1"/>
          <a:stretch/>
        </p:blipFill>
        <p:spPr>
          <a:xfrm>
            <a:off x="188280" y="0"/>
            <a:ext cx="3144960" cy="5669640"/>
          </a:xfrm>
          <a:prstGeom prst="rect">
            <a:avLst/>
          </a:prstGeom>
          <a:ln w="0">
            <a:noFill/>
          </a:ln>
        </p:spPr>
      </p:pic>
      <p:sp>
        <p:nvSpPr>
          <p:cNvPr id="505" name="PlaceHolder 1"/>
          <p:cNvSpPr>
            <a:spLocks noGrp="1"/>
          </p:cNvSpPr>
          <p:nvPr>
            <p:ph type="subTitle"/>
          </p:nvPr>
        </p:nvSpPr>
        <p:spPr>
          <a:xfrm>
            <a:off x="3809520" y="1080000"/>
            <a:ext cx="5952600" cy="4241520"/>
          </a:xfrm>
          <a:prstGeom prst="rect">
            <a:avLst/>
          </a:prstGeom>
          <a:noFill/>
          <a:ln w="0">
            <a:noFill/>
          </a:ln>
        </p:spPr>
        <p:txBody>
          <a:bodyPr lIns="0" rIns="0" tIns="0" bIns="0" anchor="t">
            <a:noAutofit/>
          </a:bodyPr>
          <a:p>
            <a:pPr marL="216000" indent="-216000">
              <a:buClr>
                <a:srgbClr val="000000"/>
              </a:buClr>
              <a:buSzPct val="45000"/>
              <a:buFont typeface="Wingdings" charset="2"/>
              <a:buChar char=""/>
            </a:pPr>
            <a:r>
              <a:rPr b="1" lang="it-IT" sz="2500" spc="-1" strike="noStrike">
                <a:latin typeface="Montserrat"/>
              </a:rPr>
              <a:t>Ascolto attivo</a:t>
            </a:r>
            <a:r>
              <a:rPr b="0" lang="it-IT" sz="2500" spc="-1" strike="noStrike">
                <a:latin typeface="Montserrat"/>
              </a:rPr>
              <a:t>: non è la conversazione</a:t>
            </a:r>
            <a:endParaRPr b="0" lang="it-IT" sz="2500" spc="-1" strike="noStrike">
              <a:latin typeface="Montserrat"/>
            </a:endParaRPr>
          </a:p>
          <a:p>
            <a:pPr marL="216000" indent="-216000">
              <a:buClr>
                <a:srgbClr val="000000"/>
              </a:buClr>
              <a:buSzPct val="45000"/>
              <a:buFont typeface="Wingdings" charset="2"/>
              <a:buChar char=""/>
            </a:pPr>
            <a:r>
              <a:rPr b="1" lang="it-IT" sz="2500" spc="-1" strike="noStrike">
                <a:latin typeface="Montserrat"/>
              </a:rPr>
              <a:t>Conversazione</a:t>
            </a:r>
            <a:r>
              <a:rPr b="0" lang="it-IT" sz="2500" spc="-1" strike="noStrike">
                <a:latin typeface="Montserrat"/>
              </a:rPr>
              <a:t>: capacità di produrre, comprendere, consumare testi</a:t>
            </a:r>
            <a:endParaRPr b="0" lang="it-IT" sz="2500" spc="-1" strike="noStrike">
              <a:latin typeface="Montserrat"/>
            </a:endParaRPr>
          </a:p>
          <a:p>
            <a:endParaRPr b="0" lang="it-IT" sz="2500" spc="-1" strike="noStrike">
              <a:latin typeface="Montserrat"/>
            </a:endParaRPr>
          </a:p>
          <a:p>
            <a:r>
              <a:rPr b="0" lang="it-IT" sz="2500" spc="-1" strike="noStrike">
                <a:latin typeface="Montserrat"/>
              </a:rPr>
              <a:t>Chiariamo i concetti base</a:t>
            </a:r>
            <a:endParaRPr b="0" lang="it-IT" sz="2500" spc="-1" strike="noStrike">
              <a:latin typeface="Montserrat"/>
            </a:endParaRPr>
          </a:p>
        </p:txBody>
      </p:sp>
      <p:sp>
        <p:nvSpPr>
          <p:cNvPr id="506" name="PlaceHolder 2"/>
          <p:cNvSpPr>
            <a:spLocks noGrp="1"/>
          </p:cNvSpPr>
          <p:nvPr>
            <p:ph type="title"/>
          </p:nvPr>
        </p:nvSpPr>
        <p:spPr>
          <a:xfrm>
            <a:off x="3780000" y="432000"/>
            <a:ext cx="6071760" cy="432360"/>
          </a:xfrm>
          <a:prstGeom prst="rect">
            <a:avLst/>
          </a:prstGeom>
          <a:noFill/>
          <a:ln w="0">
            <a:noFill/>
          </a:ln>
        </p:spPr>
        <p:txBody>
          <a:bodyPr lIns="0" rIns="0" tIns="0" bIns="0" anchor="t">
            <a:noAutofit/>
          </a:bodyPr>
          <a:p>
            <a:pPr>
              <a:lnSpc>
                <a:spcPct val="80000"/>
              </a:lnSpc>
              <a:buNone/>
            </a:pPr>
            <a:r>
              <a:rPr b="1" lang="it-IT" sz="2800" spc="-1" strike="noStrike">
                <a:solidFill>
                  <a:srgbClr val="000000"/>
                </a:solidFill>
                <a:latin typeface="Montserrat"/>
              </a:rPr>
              <a:t>Cos’è la Conversazione Educativa</a:t>
            </a:r>
            <a:endParaRPr b="1" lang="it-IT" sz="2800" spc="-1" strike="noStrike">
              <a:solidFill>
                <a:srgbClr val="000000"/>
              </a:solidFill>
              <a:latin typeface="Montserrat"/>
            </a:endParaRPr>
          </a:p>
        </p:txBody>
      </p:sp>
      <p:sp>
        <p:nvSpPr>
          <p:cNvPr id="507" name=""/>
          <p:cNvSpPr txBox="1"/>
          <p:nvPr/>
        </p:nvSpPr>
        <p:spPr>
          <a:xfrm>
            <a:off x="3672360" y="59400"/>
            <a:ext cx="4464360" cy="320400"/>
          </a:xfrm>
          <a:prstGeom prst="rect">
            <a:avLst/>
          </a:prstGeom>
          <a:noFill/>
          <a:ln w="0">
            <a:noFill/>
          </a:ln>
        </p:spPr>
        <p:txBody>
          <a:bodyPr lIns="90000" rIns="90000" tIns="45000" bIns="45000" anchor="t">
            <a:noAutofit/>
          </a:bodyPr>
          <a:p>
            <a:pPr>
              <a:lnSpc>
                <a:spcPct val="100000"/>
              </a:lnSpc>
              <a:buNone/>
            </a:pPr>
            <a:r>
              <a:rPr b="1" lang="it-IT" sz="1490" spc="-1" strike="noStrike">
                <a:latin typeface="Montserrat"/>
              </a:rPr>
              <a:t>La Conversazione</a:t>
            </a:r>
            <a:endParaRPr b="0" lang="it-IT" sz="1490" spc="-1" strike="noStrike">
              <a:latin typeface="Montserrat"/>
            </a:endParaRPr>
          </a:p>
        </p:txBody>
      </p:sp>
    </p:spTree>
  </p:cSld>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08" name="" descr=""/>
          <p:cNvPicPr/>
          <p:nvPr/>
        </p:nvPicPr>
        <p:blipFill>
          <a:blip r:embed="rId1"/>
          <a:stretch/>
        </p:blipFill>
        <p:spPr>
          <a:xfrm>
            <a:off x="188280" y="0"/>
            <a:ext cx="3144960" cy="5669640"/>
          </a:xfrm>
          <a:prstGeom prst="rect">
            <a:avLst/>
          </a:prstGeom>
          <a:ln w="0">
            <a:noFill/>
          </a:ln>
        </p:spPr>
      </p:pic>
      <p:sp>
        <p:nvSpPr>
          <p:cNvPr id="509" name="PlaceHolder 1"/>
          <p:cNvSpPr>
            <a:spLocks noGrp="1"/>
          </p:cNvSpPr>
          <p:nvPr>
            <p:ph type="subTitle"/>
          </p:nvPr>
        </p:nvSpPr>
        <p:spPr>
          <a:xfrm>
            <a:off x="3809520" y="1080000"/>
            <a:ext cx="6198480" cy="5012640"/>
          </a:xfrm>
          <a:prstGeom prst="rect">
            <a:avLst/>
          </a:prstGeom>
          <a:noFill/>
          <a:ln w="0">
            <a:noFill/>
          </a:ln>
        </p:spPr>
        <p:txBody>
          <a:bodyPr lIns="0" rIns="0" tIns="0" bIns="0" anchor="t">
            <a:noAutofit/>
          </a:bodyPr>
          <a:p>
            <a:pPr marL="216000" indent="-216000">
              <a:buClr>
                <a:srgbClr val="000000"/>
              </a:buClr>
              <a:buSzPct val="45000"/>
              <a:buFont typeface="Wingdings" charset="2"/>
              <a:buChar char=""/>
            </a:pPr>
            <a:r>
              <a:rPr b="1" lang="it-IT" sz="2300" spc="-1" strike="noStrike">
                <a:latin typeface="Montserrat"/>
              </a:rPr>
              <a:t>Testo</a:t>
            </a:r>
            <a:r>
              <a:rPr b="0" lang="it-IT" sz="2300" spc="-1" strike="noStrike">
                <a:latin typeface="Montserrat"/>
              </a:rPr>
              <a:t>: ogni esempio di linguaggio (scritto, orale, visivo, audiovisivo, gestuale) che abbia coerenza e significato codificato</a:t>
            </a:r>
            <a:endParaRPr b="0" lang="it-IT" sz="2300" spc="-1" strike="noStrike">
              <a:latin typeface="Montserrat"/>
            </a:endParaRPr>
          </a:p>
          <a:p>
            <a:pPr marL="216000" indent="-216000">
              <a:buClr>
                <a:srgbClr val="000000"/>
              </a:buClr>
              <a:buSzPct val="45000"/>
              <a:buFont typeface="Wingdings" charset="2"/>
              <a:buChar char=""/>
            </a:pPr>
            <a:r>
              <a:rPr b="1" lang="it-IT" sz="2300" spc="-1" strike="noStrike">
                <a:latin typeface="Montserrat"/>
              </a:rPr>
              <a:t>Intertestualità</a:t>
            </a:r>
            <a:r>
              <a:rPr b="0" lang="it-IT" sz="2300" spc="-1" strike="noStrike">
                <a:latin typeface="Montserrat"/>
              </a:rPr>
              <a:t>: ogni testo è all’interno di un contesto testuale più vasto (es.: la cultura)</a:t>
            </a:r>
            <a:endParaRPr b="0" lang="it-IT" sz="2300" spc="-1" strike="noStrike">
              <a:latin typeface="Montserrat"/>
            </a:endParaRPr>
          </a:p>
          <a:p>
            <a:pPr marL="216000" indent="-216000">
              <a:buClr>
                <a:srgbClr val="000000"/>
              </a:buClr>
              <a:buSzPct val="45000"/>
              <a:buFont typeface="Wingdings" charset="2"/>
              <a:buChar char=""/>
            </a:pPr>
            <a:r>
              <a:rPr b="1" lang="it-IT" sz="2300" spc="-1" strike="noStrike">
                <a:latin typeface="Montserrat"/>
              </a:rPr>
              <a:t>Discorso</a:t>
            </a:r>
            <a:r>
              <a:rPr b="0" lang="it-IT" sz="2300" spc="-1" strike="noStrike">
                <a:latin typeface="Montserrat"/>
              </a:rPr>
              <a:t>: espressioni e affermazioni ricorrenti che rappresentano sistemi di significato, campi di conoscenza, insiemi di convenzioni, categorizzazioni del mondo e modalità d’azione</a:t>
            </a:r>
            <a:endParaRPr b="0" lang="it-IT" sz="2300" spc="-1" strike="noStrike">
              <a:latin typeface="Montserrat"/>
            </a:endParaRPr>
          </a:p>
        </p:txBody>
      </p:sp>
      <p:sp>
        <p:nvSpPr>
          <p:cNvPr id="510" name="PlaceHolder 2"/>
          <p:cNvSpPr>
            <a:spLocks noGrp="1"/>
          </p:cNvSpPr>
          <p:nvPr>
            <p:ph type="title"/>
          </p:nvPr>
        </p:nvSpPr>
        <p:spPr>
          <a:xfrm>
            <a:off x="3780000" y="432000"/>
            <a:ext cx="6071760" cy="432360"/>
          </a:xfrm>
          <a:prstGeom prst="rect">
            <a:avLst/>
          </a:prstGeom>
          <a:noFill/>
          <a:ln w="0">
            <a:noFill/>
          </a:ln>
        </p:spPr>
        <p:txBody>
          <a:bodyPr lIns="0" rIns="0" tIns="0" bIns="0" anchor="t">
            <a:noAutofit/>
          </a:bodyPr>
          <a:p>
            <a:pPr>
              <a:lnSpc>
                <a:spcPct val="80000"/>
              </a:lnSpc>
              <a:buNone/>
            </a:pPr>
            <a:r>
              <a:rPr b="1" lang="it-IT" sz="2800" spc="-1" strike="noStrike">
                <a:solidFill>
                  <a:srgbClr val="000000"/>
                </a:solidFill>
                <a:latin typeface="Montserrat"/>
              </a:rPr>
              <a:t>Cos’è la Conversazione Educativa</a:t>
            </a:r>
            <a:endParaRPr b="1" lang="it-IT" sz="2800" spc="-1" strike="noStrike">
              <a:solidFill>
                <a:srgbClr val="000000"/>
              </a:solidFill>
              <a:latin typeface="Montserrat"/>
            </a:endParaRPr>
          </a:p>
        </p:txBody>
      </p:sp>
      <p:sp>
        <p:nvSpPr>
          <p:cNvPr id="511" name=""/>
          <p:cNvSpPr txBox="1"/>
          <p:nvPr/>
        </p:nvSpPr>
        <p:spPr>
          <a:xfrm>
            <a:off x="3672360" y="59400"/>
            <a:ext cx="4464360" cy="320400"/>
          </a:xfrm>
          <a:prstGeom prst="rect">
            <a:avLst/>
          </a:prstGeom>
          <a:noFill/>
          <a:ln w="0">
            <a:noFill/>
          </a:ln>
        </p:spPr>
        <p:txBody>
          <a:bodyPr lIns="90000" rIns="90000" tIns="45000" bIns="45000" anchor="t">
            <a:noAutofit/>
          </a:bodyPr>
          <a:p>
            <a:pPr>
              <a:lnSpc>
                <a:spcPct val="100000"/>
              </a:lnSpc>
              <a:buNone/>
            </a:pPr>
            <a:r>
              <a:rPr b="1" lang="it-IT" sz="1490" spc="-1" strike="noStrike">
                <a:latin typeface="Montserrat"/>
              </a:rPr>
              <a:t>La Conversazione</a:t>
            </a:r>
            <a:endParaRPr b="0" lang="it-IT" sz="1490" spc="-1" strike="noStrike">
              <a:latin typeface="Montserrat"/>
            </a:endParaRPr>
          </a:p>
        </p:txBody>
      </p:sp>
    </p:spTree>
  </p:cSld>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12" name="" descr=""/>
          <p:cNvPicPr/>
          <p:nvPr/>
        </p:nvPicPr>
        <p:blipFill>
          <a:blip r:embed="rId1"/>
          <a:stretch/>
        </p:blipFill>
        <p:spPr>
          <a:xfrm>
            <a:off x="188280" y="0"/>
            <a:ext cx="3144960" cy="5669640"/>
          </a:xfrm>
          <a:prstGeom prst="rect">
            <a:avLst/>
          </a:prstGeom>
          <a:ln w="0">
            <a:noFill/>
          </a:ln>
        </p:spPr>
      </p:pic>
      <p:sp>
        <p:nvSpPr>
          <p:cNvPr id="513" name="PlaceHolder 1"/>
          <p:cNvSpPr>
            <a:spLocks noGrp="1"/>
          </p:cNvSpPr>
          <p:nvPr>
            <p:ph type="subTitle"/>
          </p:nvPr>
        </p:nvSpPr>
        <p:spPr>
          <a:xfrm>
            <a:off x="3809520" y="1080000"/>
            <a:ext cx="6198480" cy="4462920"/>
          </a:xfrm>
          <a:prstGeom prst="rect">
            <a:avLst/>
          </a:prstGeom>
          <a:noFill/>
          <a:ln w="0">
            <a:noFill/>
          </a:ln>
        </p:spPr>
        <p:txBody>
          <a:bodyPr lIns="0" rIns="0" tIns="0" bIns="0" anchor="t">
            <a:noAutofit/>
          </a:bodyPr>
          <a:p>
            <a:pPr marL="216000" indent="-216000">
              <a:buClr>
                <a:srgbClr val="000000"/>
              </a:buClr>
              <a:buSzPct val="45000"/>
              <a:buFont typeface="Wingdings" charset="2"/>
              <a:buChar char=""/>
            </a:pPr>
            <a:r>
              <a:rPr b="1" lang="it-IT" sz="2300" spc="-1" strike="noStrike">
                <a:latin typeface="Montserrat"/>
              </a:rPr>
              <a:t>Voce</a:t>
            </a:r>
            <a:r>
              <a:rPr b="0" lang="it-IT" sz="2300" spc="-1" strike="noStrike">
                <a:latin typeface="Montserrat"/>
              </a:rPr>
              <a:t>: forma di rappresentazione di sé e del sociale che mediano e producono più grandi strutture di significato, di esperienza e di storia (es.: l’educando che rifiuto all’interno del gruppo che accetta)</a:t>
            </a:r>
            <a:endParaRPr b="0" lang="it-IT" sz="2300" spc="-1" strike="noStrike">
              <a:latin typeface="Montserrat"/>
            </a:endParaRPr>
          </a:p>
          <a:p>
            <a:pPr marL="216000" indent="-216000">
              <a:buClr>
                <a:srgbClr val="000000"/>
              </a:buClr>
              <a:buSzPct val="45000"/>
              <a:buFont typeface="Wingdings" charset="2"/>
              <a:buChar char=""/>
            </a:pPr>
            <a:r>
              <a:rPr b="0" lang="it-IT" sz="2300" spc="-1" strike="noStrike">
                <a:latin typeface="Montserrat"/>
              </a:rPr>
              <a:t>I </a:t>
            </a:r>
            <a:r>
              <a:rPr b="1" lang="it-IT" sz="2300" spc="-1" strike="noStrike">
                <a:latin typeface="Montserrat"/>
              </a:rPr>
              <a:t>discorsi</a:t>
            </a:r>
            <a:r>
              <a:rPr b="0" lang="it-IT" sz="2300" spc="-1" strike="noStrike">
                <a:latin typeface="Montserrat"/>
              </a:rPr>
              <a:t> svolti nei contesti di vita (famiglia, scuola, chiesa, oratorio, luogo di lavoro, piazza, comunicazioni di massa, ecc…) quando riguardano il «sé» formano in modo non coercitivo l’«io»: abbiamo una «tecnologia del sé»</a:t>
            </a:r>
            <a:endParaRPr b="0" lang="it-IT" sz="2300" spc="-1" strike="noStrike">
              <a:latin typeface="Montserrat"/>
            </a:endParaRPr>
          </a:p>
        </p:txBody>
      </p:sp>
      <p:sp>
        <p:nvSpPr>
          <p:cNvPr id="514" name="PlaceHolder 2"/>
          <p:cNvSpPr>
            <a:spLocks noGrp="1"/>
          </p:cNvSpPr>
          <p:nvPr>
            <p:ph type="title"/>
          </p:nvPr>
        </p:nvSpPr>
        <p:spPr>
          <a:xfrm>
            <a:off x="3780000" y="432000"/>
            <a:ext cx="6071760" cy="432360"/>
          </a:xfrm>
          <a:prstGeom prst="rect">
            <a:avLst/>
          </a:prstGeom>
          <a:noFill/>
          <a:ln w="0">
            <a:noFill/>
          </a:ln>
        </p:spPr>
        <p:txBody>
          <a:bodyPr lIns="0" rIns="0" tIns="0" bIns="0" anchor="t">
            <a:noAutofit/>
          </a:bodyPr>
          <a:p>
            <a:pPr>
              <a:lnSpc>
                <a:spcPct val="80000"/>
              </a:lnSpc>
              <a:buNone/>
            </a:pPr>
            <a:r>
              <a:rPr b="1" lang="it-IT" sz="2800" spc="-1" strike="noStrike">
                <a:solidFill>
                  <a:srgbClr val="000000"/>
                </a:solidFill>
                <a:latin typeface="Montserrat"/>
              </a:rPr>
              <a:t>Cos’è la Conversazione Educativa</a:t>
            </a:r>
            <a:endParaRPr b="1" lang="it-IT" sz="2800" spc="-1" strike="noStrike">
              <a:solidFill>
                <a:srgbClr val="000000"/>
              </a:solidFill>
              <a:latin typeface="Montserrat"/>
            </a:endParaRPr>
          </a:p>
        </p:txBody>
      </p:sp>
      <p:sp>
        <p:nvSpPr>
          <p:cNvPr id="515" name=""/>
          <p:cNvSpPr txBox="1"/>
          <p:nvPr/>
        </p:nvSpPr>
        <p:spPr>
          <a:xfrm>
            <a:off x="3672360" y="59400"/>
            <a:ext cx="4464360" cy="320400"/>
          </a:xfrm>
          <a:prstGeom prst="rect">
            <a:avLst/>
          </a:prstGeom>
          <a:noFill/>
          <a:ln w="0">
            <a:noFill/>
          </a:ln>
        </p:spPr>
        <p:txBody>
          <a:bodyPr lIns="90000" rIns="90000" tIns="45000" bIns="45000" anchor="t">
            <a:noAutofit/>
          </a:bodyPr>
          <a:p>
            <a:pPr>
              <a:lnSpc>
                <a:spcPct val="100000"/>
              </a:lnSpc>
              <a:buNone/>
            </a:pPr>
            <a:r>
              <a:rPr b="1" lang="it-IT" sz="1490" spc="-1" strike="noStrike">
                <a:latin typeface="Montserrat"/>
              </a:rPr>
              <a:t>La Conversazione</a:t>
            </a:r>
            <a:endParaRPr b="0" lang="it-IT" sz="1490" spc="-1" strike="noStrike">
              <a:latin typeface="Montserrat"/>
            </a:endParaRPr>
          </a:p>
        </p:txBody>
      </p:sp>
    </p:spTree>
  </p:cSld>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16" name="" descr=""/>
          <p:cNvPicPr/>
          <p:nvPr/>
        </p:nvPicPr>
        <p:blipFill>
          <a:blip r:embed="rId1"/>
          <a:stretch/>
        </p:blipFill>
        <p:spPr>
          <a:xfrm>
            <a:off x="188280" y="0"/>
            <a:ext cx="3144960" cy="5669640"/>
          </a:xfrm>
          <a:prstGeom prst="rect">
            <a:avLst/>
          </a:prstGeom>
          <a:ln w="0">
            <a:noFill/>
          </a:ln>
        </p:spPr>
      </p:pic>
      <p:sp>
        <p:nvSpPr>
          <p:cNvPr id="517" name="PlaceHolder 1"/>
          <p:cNvSpPr>
            <a:spLocks noGrp="1"/>
          </p:cNvSpPr>
          <p:nvPr>
            <p:ph type="subTitle"/>
          </p:nvPr>
        </p:nvSpPr>
        <p:spPr>
          <a:xfrm>
            <a:off x="3809520" y="1116000"/>
            <a:ext cx="6126480" cy="4281480"/>
          </a:xfrm>
          <a:prstGeom prst="rect">
            <a:avLst/>
          </a:prstGeom>
          <a:noFill/>
          <a:ln w="0">
            <a:noFill/>
          </a:ln>
        </p:spPr>
        <p:txBody>
          <a:bodyPr lIns="0" rIns="0" tIns="0" bIns="0" anchor="t">
            <a:noAutofit/>
          </a:bodyPr>
          <a:p>
            <a:pPr marL="216000" indent="-216000">
              <a:buClr>
                <a:srgbClr val="000000"/>
              </a:buClr>
              <a:buSzPct val="45000"/>
              <a:buFont typeface="Wingdings" charset="2"/>
              <a:buChar char=""/>
            </a:pPr>
            <a:r>
              <a:rPr b="1" lang="it-IT" sz="2300" spc="-1" strike="noStrike">
                <a:latin typeface="Montserrat"/>
              </a:rPr>
              <a:t>4</a:t>
            </a:r>
            <a:r>
              <a:rPr b="0" lang="it-IT" sz="2300" spc="-1" strike="noStrike">
                <a:latin typeface="Montserrat"/>
              </a:rPr>
              <a:t> tipi fondamentali di tecnologie:</a:t>
            </a:r>
            <a:endParaRPr b="0" lang="it-IT" sz="2300" spc="-1" strike="noStrike">
              <a:latin typeface="Montserrat"/>
            </a:endParaRPr>
          </a:p>
          <a:p>
            <a:pPr lvl="1" marL="432000" indent="-216000">
              <a:buClr>
                <a:srgbClr val="000000"/>
              </a:buClr>
              <a:buFont typeface="StarSymbol"/>
              <a:buAutoNum type="arabicParenR"/>
            </a:pPr>
            <a:r>
              <a:rPr b="0" lang="it-IT" sz="2300" spc="-1" strike="noStrike">
                <a:latin typeface="Montserrat"/>
              </a:rPr>
              <a:t>Le tecnologie della produzione, dirette a realizzare, trasformare o manipolare gli oggetti</a:t>
            </a:r>
            <a:endParaRPr b="0" lang="it-IT" sz="2300" spc="-1" strike="noStrike">
              <a:latin typeface="Montserrat"/>
            </a:endParaRPr>
          </a:p>
          <a:p>
            <a:pPr lvl="1" marL="432000" indent="-216000">
              <a:buClr>
                <a:srgbClr val="000000"/>
              </a:buClr>
              <a:buFont typeface="StarSymbol"/>
              <a:buAutoNum type="arabicParenR"/>
            </a:pPr>
            <a:r>
              <a:rPr b="0" lang="it-IT" sz="2300" spc="-1" strike="noStrike">
                <a:latin typeface="Montserrat"/>
              </a:rPr>
              <a:t>Le tecnologie dei sistemi di segni (segni, significati, simboli, significazioni)</a:t>
            </a:r>
            <a:endParaRPr b="0" lang="it-IT" sz="2300" spc="-1" strike="noStrike">
              <a:latin typeface="Montserrat"/>
            </a:endParaRPr>
          </a:p>
          <a:p>
            <a:pPr lvl="1" marL="432000" indent="-216000">
              <a:buClr>
                <a:srgbClr val="000000"/>
              </a:buClr>
              <a:buFont typeface="StarSymbol"/>
              <a:buAutoNum type="arabicParenR"/>
            </a:pPr>
            <a:r>
              <a:rPr b="0" lang="it-IT" sz="2300" spc="-1" strike="noStrike">
                <a:latin typeface="Montserrat"/>
              </a:rPr>
              <a:t>Tecnologie del potere che regolano la condotta degli individui</a:t>
            </a:r>
            <a:endParaRPr b="0" lang="it-IT" sz="2300" spc="-1" strike="noStrike">
              <a:latin typeface="Montserrat"/>
            </a:endParaRPr>
          </a:p>
          <a:p>
            <a:pPr lvl="1" marL="432000" indent="-216000">
              <a:buClr>
                <a:srgbClr val="000000"/>
              </a:buClr>
              <a:buFont typeface="StarSymbol"/>
              <a:buAutoNum type="arabicParenR"/>
            </a:pPr>
            <a:r>
              <a:rPr b="0" lang="it-IT" sz="2300" spc="-1" strike="noStrike">
                <a:latin typeface="Montserrat"/>
              </a:rPr>
              <a:t>Tecnologie del sé (azioni sui pensieri, sul comportamento, sul modo di essere)</a:t>
            </a:r>
            <a:endParaRPr b="0" lang="it-IT" sz="2300" spc="-1" strike="noStrike">
              <a:latin typeface="Montserrat"/>
            </a:endParaRPr>
          </a:p>
        </p:txBody>
      </p:sp>
      <p:sp>
        <p:nvSpPr>
          <p:cNvPr id="518" name="PlaceHolder 2"/>
          <p:cNvSpPr>
            <a:spLocks noGrp="1"/>
          </p:cNvSpPr>
          <p:nvPr>
            <p:ph type="title"/>
          </p:nvPr>
        </p:nvSpPr>
        <p:spPr>
          <a:xfrm>
            <a:off x="3780000" y="432000"/>
            <a:ext cx="6071760" cy="432360"/>
          </a:xfrm>
          <a:prstGeom prst="rect">
            <a:avLst/>
          </a:prstGeom>
          <a:noFill/>
          <a:ln w="0">
            <a:noFill/>
          </a:ln>
        </p:spPr>
        <p:txBody>
          <a:bodyPr lIns="0" rIns="0" tIns="0" bIns="0" anchor="t">
            <a:noAutofit/>
          </a:bodyPr>
          <a:p>
            <a:pPr>
              <a:lnSpc>
                <a:spcPct val="80000"/>
              </a:lnSpc>
              <a:buNone/>
            </a:pPr>
            <a:r>
              <a:rPr b="1" lang="it-IT" sz="2800" spc="-1" strike="noStrike">
                <a:solidFill>
                  <a:srgbClr val="000000"/>
                </a:solidFill>
                <a:latin typeface="Montserrat"/>
              </a:rPr>
              <a:t>Cos’è la Conversazione Educativa</a:t>
            </a:r>
            <a:endParaRPr b="1" lang="it-IT" sz="2800" spc="-1" strike="noStrike">
              <a:solidFill>
                <a:srgbClr val="000000"/>
              </a:solidFill>
              <a:latin typeface="Montserrat"/>
            </a:endParaRPr>
          </a:p>
        </p:txBody>
      </p:sp>
      <p:sp>
        <p:nvSpPr>
          <p:cNvPr id="519" name=""/>
          <p:cNvSpPr txBox="1"/>
          <p:nvPr/>
        </p:nvSpPr>
        <p:spPr>
          <a:xfrm>
            <a:off x="3672360" y="59400"/>
            <a:ext cx="4464360" cy="320400"/>
          </a:xfrm>
          <a:prstGeom prst="rect">
            <a:avLst/>
          </a:prstGeom>
          <a:noFill/>
          <a:ln w="0">
            <a:noFill/>
          </a:ln>
        </p:spPr>
        <p:txBody>
          <a:bodyPr lIns="90000" rIns="90000" tIns="45000" bIns="45000" anchor="t">
            <a:noAutofit/>
          </a:bodyPr>
          <a:p>
            <a:pPr>
              <a:lnSpc>
                <a:spcPct val="100000"/>
              </a:lnSpc>
              <a:buNone/>
            </a:pPr>
            <a:r>
              <a:rPr b="1" lang="it-IT" sz="1490" spc="-1" strike="noStrike">
                <a:latin typeface="Montserrat"/>
              </a:rPr>
              <a:t>La Conversazione</a:t>
            </a:r>
            <a:endParaRPr b="0" lang="it-IT" sz="1490" spc="-1" strike="noStrike">
              <a:latin typeface="Montserrat"/>
            </a:endParaRPr>
          </a:p>
        </p:txBody>
      </p:sp>
    </p:spTree>
  </p:cSld>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20" name="" descr=""/>
          <p:cNvPicPr/>
          <p:nvPr/>
        </p:nvPicPr>
        <p:blipFill>
          <a:blip r:embed="rId1"/>
          <a:stretch/>
        </p:blipFill>
        <p:spPr>
          <a:xfrm>
            <a:off x="188280" y="0"/>
            <a:ext cx="3144960" cy="5669640"/>
          </a:xfrm>
          <a:prstGeom prst="rect">
            <a:avLst/>
          </a:prstGeom>
          <a:ln w="0">
            <a:noFill/>
          </a:ln>
        </p:spPr>
      </p:pic>
      <p:sp>
        <p:nvSpPr>
          <p:cNvPr id="521" name="PlaceHolder 1"/>
          <p:cNvSpPr>
            <a:spLocks noGrp="1"/>
          </p:cNvSpPr>
          <p:nvPr>
            <p:ph type="subTitle"/>
          </p:nvPr>
        </p:nvSpPr>
        <p:spPr>
          <a:xfrm>
            <a:off x="3809520" y="1116000"/>
            <a:ext cx="6126480" cy="4281480"/>
          </a:xfrm>
          <a:prstGeom prst="rect">
            <a:avLst/>
          </a:prstGeom>
          <a:noFill/>
          <a:ln w="0">
            <a:noFill/>
          </a:ln>
        </p:spPr>
        <p:txBody>
          <a:bodyPr lIns="0" rIns="0" tIns="0" bIns="0" anchor="t">
            <a:noAutofit/>
          </a:bodyPr>
          <a:p>
            <a:r>
              <a:rPr b="0" lang="it-IT" sz="2300" spc="-1" strike="noStrike">
                <a:latin typeface="Montserrat"/>
              </a:rPr>
              <a:t>Le scoperte di </a:t>
            </a:r>
            <a:r>
              <a:rPr b="1" lang="it-IT" sz="2300" spc="-1" strike="noStrike">
                <a:latin typeface="Montserrat"/>
              </a:rPr>
              <a:t>Vygotskij</a:t>
            </a:r>
            <a:r>
              <a:rPr b="0" lang="it-IT" sz="2300" spc="-1" strike="noStrike">
                <a:latin typeface="Montserrat"/>
              </a:rPr>
              <a:t> e </a:t>
            </a:r>
            <a:r>
              <a:rPr b="1" lang="it-IT" sz="2300" spc="-1" strike="noStrike">
                <a:latin typeface="Montserrat"/>
              </a:rPr>
              <a:t>Bakhtin</a:t>
            </a:r>
            <a:r>
              <a:rPr b="0" lang="it-IT" sz="2300" spc="-1" strike="noStrike">
                <a:latin typeface="Montserrat"/>
              </a:rPr>
              <a:t>:</a:t>
            </a:r>
            <a:endParaRPr b="0" lang="it-IT" sz="2300" spc="-1" strike="noStrike">
              <a:latin typeface="Montserrat"/>
            </a:endParaRPr>
          </a:p>
          <a:p>
            <a:pPr marL="216000" indent="-216000">
              <a:buClr>
                <a:srgbClr val="000000"/>
              </a:buClr>
              <a:buSzPct val="45000"/>
              <a:buFont typeface="Wingdings" charset="2"/>
              <a:buChar char=""/>
            </a:pPr>
            <a:r>
              <a:rPr b="1" lang="it-IT" sz="2300" spc="-1" strike="noStrike">
                <a:latin typeface="Montserrat"/>
              </a:rPr>
              <a:t>Vygotskij</a:t>
            </a:r>
            <a:r>
              <a:rPr b="0" lang="it-IT" sz="2300" spc="-1" strike="noStrike">
                <a:latin typeface="Montserrat"/>
              </a:rPr>
              <a:t>: l’interiorizzazione dei discorsi che si svolgono socialmente ed il contesto</a:t>
            </a:r>
            <a:endParaRPr b="0" lang="it-IT" sz="2300" spc="-1" strike="noStrike">
              <a:latin typeface="Montserrat"/>
            </a:endParaRPr>
          </a:p>
          <a:p>
            <a:pPr marL="216000" indent="-216000">
              <a:buClr>
                <a:srgbClr val="000000"/>
              </a:buClr>
              <a:buSzPct val="45000"/>
              <a:buFont typeface="Wingdings" charset="2"/>
              <a:buChar char=""/>
            </a:pPr>
            <a:r>
              <a:rPr b="1" lang="it-IT" sz="2300" spc="-1" strike="noStrike">
                <a:latin typeface="Montserrat"/>
              </a:rPr>
              <a:t>Bakhtin</a:t>
            </a:r>
            <a:r>
              <a:rPr b="0" lang="it-IT" sz="2300" spc="-1" strike="noStrike">
                <a:latin typeface="Montserrat"/>
              </a:rPr>
              <a:t>: l’unità del discorso comunicativo</a:t>
            </a:r>
            <a:endParaRPr b="0" lang="it-IT" sz="2300" spc="-1" strike="noStrike">
              <a:latin typeface="Montserrat"/>
            </a:endParaRPr>
          </a:p>
          <a:p>
            <a:r>
              <a:rPr b="0" lang="it-IT" sz="2300" spc="-1" strike="noStrike">
                <a:latin typeface="Montserrat"/>
              </a:rPr>
              <a:t>Mass Media – Cultural Studies</a:t>
            </a:r>
            <a:endParaRPr b="0" lang="it-IT" sz="2300" spc="-1" strike="noStrike">
              <a:latin typeface="Montserrat"/>
            </a:endParaRPr>
          </a:p>
          <a:p>
            <a:pPr marL="216000" indent="-216000">
              <a:buClr>
                <a:srgbClr val="000000"/>
              </a:buClr>
              <a:buSzPct val="45000"/>
              <a:buFont typeface="Wingdings" charset="2"/>
              <a:buChar char=""/>
            </a:pPr>
            <a:r>
              <a:rPr b="0" lang="it-IT" sz="2300" spc="-1" strike="noStrike">
                <a:latin typeface="Montserrat"/>
              </a:rPr>
              <a:t>Il </a:t>
            </a:r>
            <a:r>
              <a:rPr b="1" lang="it-IT" sz="2300" spc="-1" strike="noStrike">
                <a:latin typeface="Montserrat"/>
              </a:rPr>
              <a:t>linguaggio</a:t>
            </a:r>
            <a:r>
              <a:rPr b="0" lang="it-IT" sz="2300" spc="-1" strike="noStrike">
                <a:latin typeface="Montserrat"/>
              </a:rPr>
              <a:t> è </a:t>
            </a:r>
            <a:r>
              <a:rPr b="1" lang="it-IT" sz="2300" spc="-1" strike="noStrike">
                <a:latin typeface="Montserrat"/>
              </a:rPr>
              <a:t>l’unico</a:t>
            </a:r>
            <a:r>
              <a:rPr b="0" lang="it-IT" sz="2300" spc="-1" strike="noStrike">
                <a:latin typeface="Montserrat"/>
              </a:rPr>
              <a:t> </a:t>
            </a:r>
            <a:r>
              <a:rPr b="1" lang="it-IT" sz="2300" spc="-1" strike="noStrike">
                <a:latin typeface="Montserrat"/>
              </a:rPr>
              <a:t>strumento</a:t>
            </a:r>
            <a:r>
              <a:rPr b="0" lang="it-IT" sz="2300" spc="-1" strike="noStrike">
                <a:latin typeface="Montserrat"/>
              </a:rPr>
              <a:t> che abbiamo per organizzare, costruire e accedere alla realtà (es.: caso del metodo Di Bella)</a:t>
            </a:r>
            <a:endParaRPr b="0" lang="it-IT" sz="2300" spc="-1" strike="noStrike">
              <a:latin typeface="Montserrat"/>
            </a:endParaRPr>
          </a:p>
        </p:txBody>
      </p:sp>
      <p:sp>
        <p:nvSpPr>
          <p:cNvPr id="522" name="PlaceHolder 2"/>
          <p:cNvSpPr>
            <a:spLocks noGrp="1"/>
          </p:cNvSpPr>
          <p:nvPr>
            <p:ph type="title"/>
          </p:nvPr>
        </p:nvSpPr>
        <p:spPr>
          <a:xfrm>
            <a:off x="3780000" y="432000"/>
            <a:ext cx="6071760" cy="432360"/>
          </a:xfrm>
          <a:prstGeom prst="rect">
            <a:avLst/>
          </a:prstGeom>
          <a:noFill/>
          <a:ln w="0">
            <a:noFill/>
          </a:ln>
        </p:spPr>
        <p:txBody>
          <a:bodyPr lIns="0" rIns="0" tIns="0" bIns="0" anchor="t">
            <a:noAutofit/>
          </a:bodyPr>
          <a:p>
            <a:pPr>
              <a:lnSpc>
                <a:spcPct val="80000"/>
              </a:lnSpc>
              <a:buNone/>
            </a:pPr>
            <a:r>
              <a:rPr b="1" lang="it-IT" sz="2800" spc="-1" strike="noStrike">
                <a:solidFill>
                  <a:srgbClr val="000000"/>
                </a:solidFill>
                <a:latin typeface="Montserrat"/>
              </a:rPr>
              <a:t>Cos’è la Conversazione Educativa</a:t>
            </a:r>
            <a:endParaRPr b="1" lang="it-IT" sz="2800" spc="-1" strike="noStrike">
              <a:solidFill>
                <a:srgbClr val="000000"/>
              </a:solidFill>
              <a:latin typeface="Montserrat"/>
            </a:endParaRPr>
          </a:p>
        </p:txBody>
      </p:sp>
      <p:sp>
        <p:nvSpPr>
          <p:cNvPr id="523" name=""/>
          <p:cNvSpPr txBox="1"/>
          <p:nvPr/>
        </p:nvSpPr>
        <p:spPr>
          <a:xfrm>
            <a:off x="3672360" y="59400"/>
            <a:ext cx="4464360" cy="320400"/>
          </a:xfrm>
          <a:prstGeom prst="rect">
            <a:avLst/>
          </a:prstGeom>
          <a:noFill/>
          <a:ln w="0">
            <a:noFill/>
          </a:ln>
        </p:spPr>
        <p:txBody>
          <a:bodyPr lIns="90000" rIns="90000" tIns="45000" bIns="45000" anchor="t">
            <a:noAutofit/>
          </a:bodyPr>
          <a:p>
            <a:pPr>
              <a:lnSpc>
                <a:spcPct val="100000"/>
              </a:lnSpc>
              <a:buNone/>
            </a:pPr>
            <a:r>
              <a:rPr b="1" lang="it-IT" sz="1490" spc="-1" strike="noStrike">
                <a:latin typeface="Montserrat"/>
              </a:rPr>
              <a:t>La Conversazione</a:t>
            </a:r>
            <a:endParaRPr b="0" lang="it-IT" sz="1490" spc="-1" strike="noStrike">
              <a:latin typeface="Montserrat"/>
            </a:endParaRPr>
          </a:p>
        </p:txBody>
      </p:sp>
      <p:sp>
        <p:nvSpPr>
          <p:cNvPr id="524" name=""/>
          <p:cNvSpPr/>
          <p:nvPr/>
        </p:nvSpPr>
        <p:spPr>
          <a:xfrm>
            <a:off x="5832720" y="5220720"/>
            <a:ext cx="2376000" cy="432000"/>
          </a:xfrm>
          <a:custGeom>
            <a:avLst/>
            <a:gdLst/>
            <a:ahLst/>
            <a:rect l="l" t="t" r="r" b="b"/>
            <a:pathLst>
              <a:path w="21600" h="21600">
                <a:moveTo>
                  <a:pt x="0" y="5400"/>
                </a:moveTo>
                <a:lnTo>
                  <a:pt x="16200" y="5400"/>
                </a:lnTo>
                <a:lnTo>
                  <a:pt x="16200" y="0"/>
                </a:lnTo>
                <a:lnTo>
                  <a:pt x="21600" y="10800"/>
                </a:lnTo>
                <a:lnTo>
                  <a:pt x="16200" y="21600"/>
                </a:lnTo>
                <a:lnTo>
                  <a:pt x="16200" y="16200"/>
                </a:lnTo>
                <a:lnTo>
                  <a:pt x="0" y="16200"/>
                </a:lnTo>
                <a:close/>
              </a:path>
            </a:pathLst>
          </a:custGeom>
          <a:solidFill>
            <a:srgbClr val="729fcf"/>
          </a:solidFill>
          <a:ln w="0">
            <a:solidFill>
              <a:srgbClr val="3465a4"/>
            </a:solidFill>
          </a:ln>
        </p:spPr>
        <p:style>
          <a:lnRef idx="0"/>
          <a:fillRef idx="0"/>
          <a:effectRef idx="0"/>
          <a:fontRef idx="minor"/>
        </p:style>
      </p:sp>
    </p:spTree>
  </p:cSld>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25" name="" descr=""/>
          <p:cNvPicPr/>
          <p:nvPr/>
        </p:nvPicPr>
        <p:blipFill>
          <a:blip r:embed="rId1"/>
          <a:stretch/>
        </p:blipFill>
        <p:spPr>
          <a:xfrm>
            <a:off x="188280" y="0"/>
            <a:ext cx="3144960" cy="5669640"/>
          </a:xfrm>
          <a:prstGeom prst="rect">
            <a:avLst/>
          </a:prstGeom>
          <a:ln w="0">
            <a:noFill/>
          </a:ln>
        </p:spPr>
      </p:pic>
      <p:sp>
        <p:nvSpPr>
          <p:cNvPr id="526" name="PlaceHolder 1"/>
          <p:cNvSpPr>
            <a:spLocks noGrp="1"/>
          </p:cNvSpPr>
          <p:nvPr>
            <p:ph type="subTitle"/>
          </p:nvPr>
        </p:nvSpPr>
        <p:spPr>
          <a:xfrm>
            <a:off x="3809520" y="1116000"/>
            <a:ext cx="6270480" cy="4354920"/>
          </a:xfrm>
          <a:prstGeom prst="rect">
            <a:avLst/>
          </a:prstGeom>
          <a:noFill/>
          <a:ln w="0">
            <a:noFill/>
          </a:ln>
        </p:spPr>
        <p:txBody>
          <a:bodyPr lIns="0" rIns="0" tIns="0" bIns="0" anchor="t">
            <a:noAutofit/>
          </a:bodyPr>
          <a:p>
            <a:pPr marL="216000" indent="-216000">
              <a:buClr>
                <a:srgbClr val="000000"/>
              </a:buClr>
              <a:buSzPct val="45000"/>
              <a:buFont typeface="Wingdings" charset="2"/>
              <a:buChar char=""/>
            </a:pPr>
            <a:r>
              <a:rPr b="0" lang="it-IT" sz="2000" spc="-1" strike="noStrike">
                <a:latin typeface="Montserrat"/>
              </a:rPr>
              <a:t>La teoria dei </a:t>
            </a:r>
            <a:r>
              <a:rPr b="1" lang="it-IT" sz="2000" spc="-1" strike="noStrike">
                <a:latin typeface="Montserrat"/>
              </a:rPr>
              <a:t>media forti</a:t>
            </a:r>
            <a:r>
              <a:rPr b="0" lang="it-IT" sz="2000" spc="-1" strike="noStrike">
                <a:latin typeface="Montserrat"/>
              </a:rPr>
              <a:t>: i media orientano il pensiero, costruiscono la cultura (es: la scomparsa di 6.000 lingue/dialetti)</a:t>
            </a:r>
            <a:endParaRPr b="0" lang="it-IT" sz="2000" spc="-1" strike="noStrike">
              <a:latin typeface="Montserrat"/>
            </a:endParaRPr>
          </a:p>
          <a:p>
            <a:pPr marL="216000" indent="-216000">
              <a:buClr>
                <a:srgbClr val="000000"/>
              </a:buClr>
              <a:buSzPct val="45000"/>
              <a:buFont typeface="Wingdings" charset="2"/>
              <a:buChar char=""/>
            </a:pPr>
            <a:r>
              <a:rPr b="0" lang="it-IT" sz="2000" spc="-1" strike="noStrike">
                <a:latin typeface="Montserrat"/>
              </a:rPr>
              <a:t>La teoria dei </a:t>
            </a:r>
            <a:r>
              <a:rPr b="1" lang="it-IT" sz="2000" spc="-1" strike="noStrike">
                <a:latin typeface="Montserrat"/>
              </a:rPr>
              <a:t>media deboli</a:t>
            </a:r>
            <a:r>
              <a:rPr b="0" lang="it-IT" sz="2000" spc="-1" strike="noStrike">
                <a:latin typeface="Montserrat"/>
              </a:rPr>
              <a:t>: i media rappresentano e amplificano il pensiero e la cultura (es: la glocalizzazione del Palio di Siena)</a:t>
            </a:r>
            <a:endParaRPr b="0" lang="it-IT" sz="2000" spc="-1" strike="noStrike">
              <a:latin typeface="Montserrat"/>
            </a:endParaRPr>
          </a:p>
          <a:p>
            <a:pPr marL="216000" indent="-216000">
              <a:buClr>
                <a:srgbClr val="000000"/>
              </a:buClr>
              <a:buSzPct val="45000"/>
              <a:buFont typeface="Wingdings" charset="2"/>
              <a:buChar char=""/>
            </a:pPr>
            <a:r>
              <a:rPr b="0" lang="it-IT" sz="2000" spc="-1" strike="noStrike">
                <a:latin typeface="Montserrat"/>
              </a:rPr>
              <a:t>La teoria dell’</a:t>
            </a:r>
            <a:r>
              <a:rPr b="1" lang="it-IT" sz="2000" spc="-1" strike="noStrike">
                <a:latin typeface="Montserrat"/>
              </a:rPr>
              <a:t>audience</a:t>
            </a:r>
            <a:r>
              <a:rPr b="0" lang="it-IT" sz="2000" spc="-1" strike="noStrike">
                <a:latin typeface="Montserrat"/>
              </a:rPr>
              <a:t>: la codifica-decodifica di un messaggio deve essere fatta all’interno di tutto il suo processo e contesto (polisemia, equivocità, pluralismo. Es: bacio tra uomini/donne)</a:t>
            </a:r>
            <a:endParaRPr b="0" lang="it-IT" sz="2000" spc="-1" strike="noStrike">
              <a:latin typeface="Montserrat"/>
            </a:endParaRPr>
          </a:p>
          <a:p>
            <a:pPr marL="216000" indent="-216000">
              <a:buClr>
                <a:srgbClr val="000000"/>
              </a:buClr>
              <a:buSzPct val="45000"/>
              <a:buFont typeface="Wingdings" charset="2"/>
              <a:buChar char=""/>
            </a:pPr>
            <a:r>
              <a:rPr b="1" lang="it-IT" sz="2000" spc="-1" strike="noStrike">
                <a:latin typeface="Montserrat"/>
              </a:rPr>
              <a:t>Oggi</a:t>
            </a:r>
            <a:r>
              <a:rPr b="0" lang="it-IT" sz="2000" spc="-1" strike="noStrike">
                <a:latin typeface="Montserrat"/>
              </a:rPr>
              <a:t>: la comunicazione frammentata, integrata non lineare multicanale (cf. TotalTV)</a:t>
            </a:r>
            <a:endParaRPr b="0" lang="it-IT" sz="2000" spc="-1" strike="noStrike">
              <a:latin typeface="Montserrat"/>
            </a:endParaRPr>
          </a:p>
        </p:txBody>
      </p:sp>
      <p:sp>
        <p:nvSpPr>
          <p:cNvPr id="527" name="PlaceHolder 2"/>
          <p:cNvSpPr>
            <a:spLocks noGrp="1"/>
          </p:cNvSpPr>
          <p:nvPr>
            <p:ph type="title"/>
          </p:nvPr>
        </p:nvSpPr>
        <p:spPr>
          <a:xfrm>
            <a:off x="3780000" y="432000"/>
            <a:ext cx="6071760" cy="432360"/>
          </a:xfrm>
          <a:prstGeom prst="rect">
            <a:avLst/>
          </a:prstGeom>
          <a:noFill/>
          <a:ln w="0">
            <a:noFill/>
          </a:ln>
        </p:spPr>
        <p:txBody>
          <a:bodyPr lIns="0" rIns="0" tIns="0" bIns="0" anchor="t">
            <a:noAutofit/>
          </a:bodyPr>
          <a:p>
            <a:pPr>
              <a:lnSpc>
                <a:spcPct val="80000"/>
              </a:lnSpc>
              <a:buNone/>
            </a:pPr>
            <a:r>
              <a:rPr b="1" lang="it-IT" sz="2800" spc="-1" strike="noStrike">
                <a:solidFill>
                  <a:srgbClr val="000000"/>
                </a:solidFill>
                <a:latin typeface="Montserrat"/>
              </a:rPr>
              <a:t>Cos’è la Conversazione Educativa</a:t>
            </a:r>
            <a:endParaRPr b="1" lang="it-IT" sz="2800" spc="-1" strike="noStrike">
              <a:solidFill>
                <a:srgbClr val="000000"/>
              </a:solidFill>
              <a:latin typeface="Montserrat"/>
            </a:endParaRPr>
          </a:p>
        </p:txBody>
      </p:sp>
      <p:sp>
        <p:nvSpPr>
          <p:cNvPr id="528" name=""/>
          <p:cNvSpPr txBox="1"/>
          <p:nvPr/>
        </p:nvSpPr>
        <p:spPr>
          <a:xfrm>
            <a:off x="3672360" y="59400"/>
            <a:ext cx="4464360" cy="320400"/>
          </a:xfrm>
          <a:prstGeom prst="rect">
            <a:avLst/>
          </a:prstGeom>
          <a:noFill/>
          <a:ln w="0">
            <a:noFill/>
          </a:ln>
        </p:spPr>
        <p:txBody>
          <a:bodyPr lIns="90000" rIns="90000" tIns="45000" bIns="45000" anchor="t">
            <a:noAutofit/>
          </a:bodyPr>
          <a:p>
            <a:pPr>
              <a:lnSpc>
                <a:spcPct val="100000"/>
              </a:lnSpc>
              <a:buNone/>
            </a:pPr>
            <a:r>
              <a:rPr b="1" lang="it-IT" sz="1490" spc="-1" strike="noStrike">
                <a:latin typeface="Montserrat"/>
              </a:rPr>
              <a:t>La Conversazione</a:t>
            </a:r>
            <a:endParaRPr b="0" lang="it-IT" sz="1490" spc="-1" strike="noStrike">
              <a:latin typeface="Montserrat"/>
            </a:endParaRPr>
          </a:p>
        </p:txBody>
      </p:sp>
      <p:sp>
        <p:nvSpPr>
          <p:cNvPr id="529" name=""/>
          <p:cNvSpPr txBox="1"/>
          <p:nvPr/>
        </p:nvSpPr>
        <p:spPr>
          <a:xfrm>
            <a:off x="8691480" y="4094640"/>
            <a:ext cx="1244520" cy="369360"/>
          </a:xfrm>
          <a:prstGeom prst="rect">
            <a:avLst/>
          </a:prstGeom>
          <a:noFill/>
          <a:ln w="0">
            <a:noFill/>
          </a:ln>
        </p:spPr>
        <p:txBody>
          <a:bodyPr lIns="90000" rIns="90000" tIns="45000" bIns="45000" anchor="t">
            <a:noAutofit/>
          </a:bodyPr>
          <a:p>
            <a:r>
              <a:rPr b="0" lang="it-IT" sz="1800" spc="-1" strike="noStrike">
                <a:latin typeface="Montserrat"/>
              </a:rPr>
              <a:t>+ rinforzo</a:t>
            </a:r>
            <a:endParaRPr b="0" lang="it-IT" sz="1800" spc="-1" strike="noStrike">
              <a:latin typeface="Montserrat"/>
            </a:endParaRPr>
          </a:p>
        </p:txBody>
      </p:sp>
    </p:spTree>
  </p:cSld>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30" name="" descr=""/>
          <p:cNvPicPr/>
          <p:nvPr/>
        </p:nvPicPr>
        <p:blipFill>
          <a:blip r:embed="rId1"/>
          <a:stretch/>
        </p:blipFill>
        <p:spPr>
          <a:xfrm>
            <a:off x="188280" y="0"/>
            <a:ext cx="3144960" cy="5669640"/>
          </a:xfrm>
          <a:prstGeom prst="rect">
            <a:avLst/>
          </a:prstGeom>
          <a:ln w="0">
            <a:noFill/>
          </a:ln>
        </p:spPr>
      </p:pic>
      <p:sp>
        <p:nvSpPr>
          <p:cNvPr id="531" name="PlaceHolder 1"/>
          <p:cNvSpPr>
            <a:spLocks noGrp="1"/>
          </p:cNvSpPr>
          <p:nvPr>
            <p:ph type="subTitle"/>
          </p:nvPr>
        </p:nvSpPr>
        <p:spPr>
          <a:xfrm>
            <a:off x="3809520" y="1116000"/>
            <a:ext cx="6126480" cy="4281480"/>
          </a:xfrm>
          <a:prstGeom prst="rect">
            <a:avLst/>
          </a:prstGeom>
          <a:noFill/>
          <a:ln w="0">
            <a:noFill/>
          </a:ln>
        </p:spPr>
        <p:txBody>
          <a:bodyPr lIns="0" rIns="0" tIns="0" bIns="0" anchor="t">
            <a:noAutofit/>
          </a:bodyPr>
          <a:p>
            <a:r>
              <a:rPr b="1" lang="it-IT" sz="2300" spc="-1" strike="noStrike">
                <a:latin typeface="Montserrat"/>
              </a:rPr>
              <a:t>NB</a:t>
            </a:r>
            <a:r>
              <a:rPr b="0" lang="it-IT" sz="2300" spc="-1" strike="noStrike">
                <a:latin typeface="Montserrat"/>
              </a:rPr>
              <a:t>: il film “Gran Torino (Clint Eastwood, 2008):</a:t>
            </a:r>
            <a:endParaRPr b="0" lang="it-IT" sz="2300" spc="-1" strike="noStrike">
              <a:latin typeface="Montserrat"/>
            </a:endParaRPr>
          </a:p>
          <a:p>
            <a:pPr marL="216000" indent="-216000">
              <a:buClr>
                <a:srgbClr val="000000"/>
              </a:buClr>
              <a:buSzPct val="45000"/>
              <a:buFont typeface="Wingdings" charset="2"/>
              <a:buChar char=""/>
            </a:pPr>
            <a:r>
              <a:rPr b="0" lang="it-IT" sz="2300" spc="-1" strike="noStrike">
                <a:latin typeface="Montserrat"/>
              </a:rPr>
              <a:t>Da vedere</a:t>
            </a:r>
            <a:endParaRPr b="0" lang="it-IT" sz="2300" spc="-1" strike="noStrike">
              <a:latin typeface="Montserrat"/>
            </a:endParaRPr>
          </a:p>
          <a:p>
            <a:pPr marL="216000" indent="-216000">
              <a:buClr>
                <a:srgbClr val="000000"/>
              </a:buClr>
              <a:buSzPct val="45000"/>
              <a:buFont typeface="Wingdings" charset="2"/>
              <a:buChar char=""/>
            </a:pPr>
            <a:r>
              <a:rPr b="0" lang="it-IT" sz="2300" spc="-1" strike="noStrike">
                <a:latin typeface="Montserrat"/>
              </a:rPr>
              <a:t>Narra all’americana quanto sopra</a:t>
            </a:r>
            <a:endParaRPr b="0" lang="it-IT" sz="2300" spc="-1" strike="noStrike">
              <a:latin typeface="Montserrat"/>
            </a:endParaRPr>
          </a:p>
          <a:p>
            <a:pPr marL="216000" indent="-216000">
              <a:buClr>
                <a:srgbClr val="000000"/>
              </a:buClr>
              <a:buSzPct val="45000"/>
              <a:buFont typeface="Wingdings" charset="2"/>
              <a:buChar char=""/>
            </a:pPr>
            <a:r>
              <a:rPr b="0" lang="it-IT" sz="2300" spc="-1" strike="noStrike">
                <a:latin typeface="Montserrat"/>
              </a:rPr>
              <a:t>Una piccola bibbia dell’educazione</a:t>
            </a:r>
            <a:endParaRPr b="0" lang="it-IT" sz="2300" spc="-1" strike="noStrike">
              <a:latin typeface="Montserrat"/>
            </a:endParaRPr>
          </a:p>
          <a:p>
            <a:pPr marL="216000" indent="-216000">
              <a:buClr>
                <a:srgbClr val="000000"/>
              </a:buClr>
              <a:buSzPct val="45000"/>
              <a:buFont typeface="Wingdings" charset="2"/>
              <a:buChar char=""/>
            </a:pPr>
            <a:r>
              <a:rPr b="0" lang="it-IT" sz="2300" spc="-1" strike="noStrike">
                <a:latin typeface="Montserrat"/>
              </a:rPr>
              <a:t>Una piccola bibbia della mediazione culturale</a:t>
            </a:r>
            <a:endParaRPr b="0" lang="it-IT" sz="2300" spc="-1" strike="noStrike">
              <a:latin typeface="Montserrat"/>
            </a:endParaRPr>
          </a:p>
          <a:p>
            <a:pPr marL="216000" indent="-216000">
              <a:buClr>
                <a:srgbClr val="000000"/>
              </a:buClr>
              <a:buSzPct val="45000"/>
              <a:buFont typeface="Wingdings" charset="2"/>
              <a:buChar char=""/>
            </a:pPr>
            <a:r>
              <a:rPr b="0" lang="it-IT" sz="2300" spc="-1" strike="noStrike">
                <a:latin typeface="Montserrat"/>
              </a:rPr>
              <a:t>Una piccola bibbia sulla trasmissione dei valori</a:t>
            </a:r>
            <a:endParaRPr b="0" lang="it-IT" sz="2300" spc="-1" strike="noStrike">
              <a:latin typeface="Montserrat"/>
            </a:endParaRPr>
          </a:p>
          <a:p>
            <a:endParaRPr b="0" lang="it-IT" sz="2300" spc="-1" strike="noStrike">
              <a:latin typeface="Montserrat"/>
            </a:endParaRPr>
          </a:p>
          <a:p>
            <a:r>
              <a:rPr b="0" lang="it-IT" sz="2300" spc="-1" strike="noStrike">
                <a:latin typeface="Montserrat"/>
              </a:rPr>
              <a:t>Ed è commuovente…</a:t>
            </a:r>
            <a:endParaRPr b="0" lang="it-IT" sz="2300" spc="-1" strike="noStrike">
              <a:latin typeface="Montserrat"/>
            </a:endParaRPr>
          </a:p>
        </p:txBody>
      </p:sp>
      <p:sp>
        <p:nvSpPr>
          <p:cNvPr id="532" name="PlaceHolder 2"/>
          <p:cNvSpPr>
            <a:spLocks noGrp="1"/>
          </p:cNvSpPr>
          <p:nvPr>
            <p:ph type="title"/>
          </p:nvPr>
        </p:nvSpPr>
        <p:spPr>
          <a:xfrm>
            <a:off x="3780000" y="432000"/>
            <a:ext cx="6071760" cy="432360"/>
          </a:xfrm>
          <a:prstGeom prst="rect">
            <a:avLst/>
          </a:prstGeom>
          <a:noFill/>
          <a:ln w="0">
            <a:noFill/>
          </a:ln>
        </p:spPr>
        <p:txBody>
          <a:bodyPr lIns="0" rIns="0" tIns="0" bIns="0" anchor="t">
            <a:noAutofit/>
          </a:bodyPr>
          <a:p>
            <a:pPr>
              <a:lnSpc>
                <a:spcPct val="80000"/>
              </a:lnSpc>
              <a:buNone/>
            </a:pPr>
            <a:r>
              <a:rPr b="1" lang="it-IT" sz="2800" spc="-1" strike="noStrike">
                <a:solidFill>
                  <a:srgbClr val="000000"/>
                </a:solidFill>
                <a:latin typeface="Montserrat"/>
              </a:rPr>
              <a:t>Cos’è la Conversazione Educativa</a:t>
            </a:r>
            <a:endParaRPr b="1" lang="it-IT" sz="2800" spc="-1" strike="noStrike">
              <a:solidFill>
                <a:srgbClr val="000000"/>
              </a:solidFill>
              <a:latin typeface="Montserrat"/>
            </a:endParaRPr>
          </a:p>
        </p:txBody>
      </p:sp>
      <p:sp>
        <p:nvSpPr>
          <p:cNvPr id="533" name=""/>
          <p:cNvSpPr txBox="1"/>
          <p:nvPr/>
        </p:nvSpPr>
        <p:spPr>
          <a:xfrm>
            <a:off x="3672360" y="59400"/>
            <a:ext cx="4464360" cy="320400"/>
          </a:xfrm>
          <a:prstGeom prst="rect">
            <a:avLst/>
          </a:prstGeom>
          <a:noFill/>
          <a:ln w="0">
            <a:noFill/>
          </a:ln>
        </p:spPr>
        <p:txBody>
          <a:bodyPr lIns="90000" rIns="90000" tIns="45000" bIns="45000" anchor="t">
            <a:noAutofit/>
          </a:bodyPr>
          <a:p>
            <a:pPr>
              <a:lnSpc>
                <a:spcPct val="100000"/>
              </a:lnSpc>
              <a:buNone/>
            </a:pPr>
            <a:r>
              <a:rPr b="1" lang="it-IT" sz="1490" spc="-1" strike="noStrike">
                <a:latin typeface="Montserrat"/>
              </a:rPr>
              <a:t>La Conversazione</a:t>
            </a:r>
            <a:endParaRPr b="0" lang="it-IT" sz="1490" spc="-1" strike="noStrike">
              <a:latin typeface="Montserrat"/>
            </a:endParaRPr>
          </a:p>
        </p:txBody>
      </p:sp>
    </p:spTree>
  </p:cSld>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8" name="Title 1"/>
          <p:cNvSpPr/>
          <p:nvPr/>
        </p:nvSpPr>
        <p:spPr>
          <a:xfrm>
            <a:off x="3312000" y="1184040"/>
            <a:ext cx="6408000" cy="1078920"/>
          </a:xfrm>
          <a:prstGeom prst="rect">
            <a:avLst/>
          </a:prstGeom>
          <a:noFill/>
          <a:ln w="0">
            <a:noFill/>
          </a:ln>
        </p:spPr>
        <p:style>
          <a:lnRef idx="0"/>
          <a:fillRef idx="0"/>
          <a:effectRef idx="0"/>
          <a:fontRef idx="minor"/>
        </p:style>
        <p:txBody>
          <a:bodyPr tIns="91440" bIns="91440" anchor="ctr">
            <a:noAutofit/>
          </a:bodyPr>
          <a:p>
            <a:pPr>
              <a:lnSpc>
                <a:spcPct val="90000"/>
              </a:lnSpc>
              <a:buNone/>
            </a:pPr>
            <a:r>
              <a:rPr b="1" lang="it-IT" sz="4400" spc="299" strike="noStrike">
                <a:solidFill>
                  <a:srgbClr val="000000"/>
                </a:solidFill>
                <a:latin typeface="Poppins"/>
                <a:ea typeface="Roboto Medium"/>
              </a:rPr>
              <a:t>Generale</a:t>
            </a:r>
            <a:endParaRPr b="1" lang="it-IT" sz="4400" spc="-1" strike="noStrike">
              <a:solidFill>
                <a:srgbClr val="000000"/>
              </a:solidFill>
              <a:latin typeface="Montserrat"/>
            </a:endParaRPr>
          </a:p>
        </p:txBody>
      </p:sp>
      <p:sp>
        <p:nvSpPr>
          <p:cNvPr id="459" name="Rectangle 1"/>
          <p:cNvSpPr/>
          <p:nvPr/>
        </p:nvSpPr>
        <p:spPr>
          <a:xfrm>
            <a:off x="3183120" y="4968000"/>
            <a:ext cx="315000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it-IT" sz="1800" spc="-1" strike="noStrike">
                <a:solidFill>
                  <a:srgbClr val="ffff00"/>
                </a:solidFill>
                <a:latin typeface="Roboto"/>
                <a:ea typeface="Roboto"/>
              </a:rPr>
              <a:t>Copparo</a:t>
            </a:r>
            <a:r>
              <a:rPr b="0" lang="it-IT" sz="1800" spc="-1" strike="noStrike">
                <a:solidFill>
                  <a:srgbClr val="ffff00"/>
                </a:solidFill>
                <a:latin typeface="Roboto"/>
                <a:ea typeface="Roboto"/>
              </a:rPr>
              <a:t>	</a:t>
            </a:r>
            <a:r>
              <a:rPr b="0" lang="it-IT" sz="1800" spc="-1" strike="noStrike">
                <a:solidFill>
                  <a:srgbClr val="ffff00"/>
                </a:solidFill>
                <a:latin typeface="Roboto"/>
                <a:ea typeface="Roboto"/>
              </a:rPr>
              <a:t>	</a:t>
            </a:r>
            <a:r>
              <a:rPr b="0" lang="it-IT" sz="1800" spc="-1" strike="noStrike">
                <a:solidFill>
                  <a:srgbClr val="ffff00"/>
                </a:solidFill>
                <a:latin typeface="Roboto"/>
                <a:ea typeface="Roboto"/>
              </a:rPr>
              <a:t>23/3/2023</a:t>
            </a:r>
            <a:endParaRPr b="0" lang="it-IT" sz="1800" spc="-1" strike="noStrike">
              <a:latin typeface="Montserrat"/>
            </a:endParaRPr>
          </a:p>
        </p:txBody>
      </p:sp>
      <p:sp>
        <p:nvSpPr>
          <p:cNvPr id="460" name="Title 4"/>
          <p:cNvSpPr/>
          <p:nvPr/>
        </p:nvSpPr>
        <p:spPr>
          <a:xfrm>
            <a:off x="3631680" y="644040"/>
            <a:ext cx="4991040" cy="599760"/>
          </a:xfrm>
          <a:prstGeom prst="rect">
            <a:avLst/>
          </a:prstGeom>
          <a:noFill/>
          <a:ln w="0">
            <a:noFill/>
          </a:ln>
        </p:spPr>
        <p:style>
          <a:lnRef idx="0"/>
          <a:fillRef idx="0"/>
          <a:effectRef idx="0"/>
          <a:fontRef idx="minor"/>
        </p:style>
        <p:txBody>
          <a:bodyPr tIns="91440" bIns="91440" anchor="ctr">
            <a:noAutofit/>
          </a:bodyPr>
          <a:p>
            <a:pPr>
              <a:lnSpc>
                <a:spcPct val="90000"/>
              </a:lnSpc>
              <a:buNone/>
            </a:pPr>
            <a:r>
              <a:rPr b="1" lang="it-IT" sz="3200" spc="-1" strike="noStrike">
                <a:solidFill>
                  <a:srgbClr val="ffffff"/>
                </a:solidFill>
                <a:latin typeface="Poppins"/>
                <a:ea typeface="Roboto Medium"/>
              </a:rPr>
              <a:t>Pedagogia</a:t>
            </a:r>
            <a:endParaRPr b="0" lang="it-IT" sz="3200" spc="-1" strike="noStrike">
              <a:latin typeface="Montserrat"/>
            </a:endParaRPr>
          </a:p>
        </p:txBody>
      </p:sp>
      <p:pic>
        <p:nvPicPr>
          <p:cNvPr id="461" name="" descr=""/>
          <p:cNvPicPr/>
          <p:nvPr/>
        </p:nvPicPr>
        <p:blipFill>
          <a:blip r:embed="rId1"/>
          <a:stretch/>
        </p:blipFill>
        <p:spPr>
          <a:xfrm>
            <a:off x="-9000" y="0"/>
            <a:ext cx="3144960" cy="5669640"/>
          </a:xfrm>
          <a:prstGeom prst="rect">
            <a:avLst/>
          </a:prstGeom>
          <a:ln w="0">
            <a:noFill/>
          </a:ln>
        </p:spPr>
      </p:pic>
      <p:pic>
        <p:nvPicPr>
          <p:cNvPr id="462" name="" descr=""/>
          <p:cNvPicPr/>
          <p:nvPr/>
        </p:nvPicPr>
        <p:blipFill>
          <a:blip r:embed="rId2"/>
          <a:stretch/>
        </p:blipFill>
        <p:spPr>
          <a:xfrm>
            <a:off x="6666840" y="2156400"/>
            <a:ext cx="3422880" cy="3517920"/>
          </a:xfrm>
          <a:prstGeom prst="rect">
            <a:avLst/>
          </a:prstGeom>
          <a:ln w="0">
            <a:noFill/>
          </a:ln>
        </p:spPr>
      </p:pic>
      <p:sp>
        <p:nvSpPr>
          <p:cNvPr id="463" name="Title 2_ 1"/>
          <p:cNvSpPr/>
          <p:nvPr/>
        </p:nvSpPr>
        <p:spPr>
          <a:xfrm>
            <a:off x="3132720" y="2695680"/>
            <a:ext cx="5705280" cy="599760"/>
          </a:xfrm>
          <a:prstGeom prst="rect">
            <a:avLst/>
          </a:prstGeom>
          <a:noFill/>
          <a:ln w="0">
            <a:noFill/>
          </a:ln>
        </p:spPr>
        <p:style>
          <a:lnRef idx="0"/>
          <a:fillRef idx="0"/>
          <a:effectRef idx="0"/>
          <a:fontRef idx="minor"/>
        </p:style>
        <p:txBody>
          <a:bodyPr tIns="91440" bIns="91440" anchor="ctr">
            <a:noAutofit/>
          </a:bodyPr>
          <a:p>
            <a:pPr>
              <a:lnSpc>
                <a:spcPct val="90000"/>
              </a:lnSpc>
              <a:buNone/>
            </a:pPr>
            <a:r>
              <a:rPr b="1" lang="it-IT" sz="3200" spc="-1" strike="noStrike">
                <a:solidFill>
                  <a:srgbClr val="ffffff"/>
                </a:solidFill>
                <a:latin typeface="Poppins"/>
                <a:ea typeface="Roboto Medium"/>
              </a:rPr>
              <a:t>Le Conversazione</a:t>
            </a:r>
            <a:endParaRPr b="0" lang="it-IT" sz="3200" spc="-1" strike="noStrike">
              <a:latin typeface="Montserrat"/>
            </a:endParaRPr>
          </a:p>
        </p:txBody>
      </p:sp>
      <p:sp>
        <p:nvSpPr>
          <p:cNvPr id="464" name="Rectangle 8_ 1"/>
          <p:cNvSpPr/>
          <p:nvPr/>
        </p:nvSpPr>
        <p:spPr>
          <a:xfrm>
            <a:off x="3365640" y="60480"/>
            <a:ext cx="218988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it-IT" sz="1800" spc="-1" strike="noStrike">
                <a:solidFill>
                  <a:srgbClr val="000000"/>
                </a:solidFill>
                <a:latin typeface="Roboto"/>
                <a:ea typeface="Roboto"/>
              </a:rPr>
              <a:t>Stefano Bortolato</a:t>
            </a:r>
            <a:endParaRPr b="0" lang="it-IT" sz="1800" spc="-1" strike="noStrike">
              <a:solidFill>
                <a:srgbClr val="000000"/>
              </a:solidFill>
              <a:latin typeface="Montserrat"/>
            </a:endParaRPr>
          </a:p>
        </p:txBody>
      </p:sp>
      <p:pic>
        <p:nvPicPr>
          <p:cNvPr id="465" name="" descr=""/>
          <p:cNvPicPr/>
          <p:nvPr/>
        </p:nvPicPr>
        <p:blipFill>
          <a:blip r:embed="rId3"/>
          <a:stretch/>
        </p:blipFill>
        <p:spPr>
          <a:xfrm>
            <a:off x="5094360" y="3431520"/>
            <a:ext cx="999000" cy="1190520"/>
          </a:xfrm>
          <a:prstGeom prst="rect">
            <a:avLst/>
          </a:prstGeom>
          <a:ln w="0">
            <a:noFill/>
          </a:ln>
        </p:spPr>
      </p:pic>
      <p:pic>
        <p:nvPicPr>
          <p:cNvPr id="466" name="" descr=""/>
          <p:cNvPicPr/>
          <p:nvPr/>
        </p:nvPicPr>
        <p:blipFill>
          <a:blip r:embed="rId4"/>
          <a:stretch/>
        </p:blipFill>
        <p:spPr>
          <a:xfrm>
            <a:off x="4104000" y="3711240"/>
            <a:ext cx="864000" cy="838800"/>
          </a:xfrm>
          <a:prstGeom prst="rect">
            <a:avLst/>
          </a:prstGeom>
          <a:ln w="0">
            <a:noFill/>
          </a:ln>
        </p:spPr>
      </p:pic>
      <p:sp>
        <p:nvSpPr>
          <p:cNvPr id="467" name="Title 6"/>
          <p:cNvSpPr/>
          <p:nvPr/>
        </p:nvSpPr>
        <p:spPr>
          <a:xfrm>
            <a:off x="7227000" y="1289160"/>
            <a:ext cx="1080000" cy="1260000"/>
          </a:xfrm>
          <a:prstGeom prst="rect">
            <a:avLst/>
          </a:prstGeom>
          <a:noFill/>
          <a:ln w="0">
            <a:noFill/>
          </a:ln>
        </p:spPr>
        <p:style>
          <a:lnRef idx="0"/>
          <a:fillRef idx="0"/>
          <a:effectRef idx="0"/>
          <a:fontRef idx="minor"/>
        </p:style>
        <p:txBody>
          <a:bodyPr tIns="91440" bIns="91440" anchor="ctr">
            <a:noAutofit/>
          </a:bodyPr>
          <a:p>
            <a:pPr>
              <a:lnSpc>
                <a:spcPct val="90000"/>
              </a:lnSpc>
              <a:buNone/>
            </a:pPr>
            <a:r>
              <a:rPr b="1" lang="it-IT" sz="11620" spc="299" strike="noStrike">
                <a:solidFill>
                  <a:srgbClr val="000000"/>
                </a:solidFill>
                <a:latin typeface="Poppins"/>
                <a:ea typeface="Roboto Medium"/>
              </a:rPr>
              <a:t>4</a:t>
            </a:r>
            <a:endParaRPr b="1" lang="it-IT" sz="11620" spc="-1" strike="noStrike">
              <a:solidFill>
                <a:srgbClr val="000000"/>
              </a:solidFill>
              <a:latin typeface="Montserrat"/>
            </a:endParaRPr>
          </a:p>
        </p:txBody>
      </p:sp>
    </p:spTree>
  </p:cSld>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4" name="PlaceHolder 1"/>
          <p:cNvSpPr>
            <a:spLocks noGrp="1"/>
          </p:cNvSpPr>
          <p:nvPr>
            <p:ph type="title"/>
          </p:nvPr>
        </p:nvSpPr>
        <p:spPr>
          <a:xfrm>
            <a:off x="246240" y="1086840"/>
            <a:ext cx="5220000" cy="805320"/>
          </a:xfrm>
          <a:prstGeom prst="rect">
            <a:avLst/>
          </a:prstGeom>
          <a:noFill/>
          <a:ln w="0">
            <a:noFill/>
          </a:ln>
        </p:spPr>
        <p:txBody>
          <a:bodyPr lIns="0" rIns="0" tIns="0" bIns="0" anchor="ctr">
            <a:noAutofit/>
          </a:bodyPr>
          <a:p>
            <a:r>
              <a:rPr b="1" lang="it-IT" sz="2600" spc="-1" strike="noStrike">
                <a:solidFill>
                  <a:srgbClr val="000000"/>
                </a:solidFill>
                <a:latin typeface="Montserrat"/>
              </a:rPr>
              <a:t>La conversazione come pratica educativa</a:t>
            </a:r>
            <a:endParaRPr b="1" lang="it-IT" sz="2600" spc="-1" strike="noStrike">
              <a:solidFill>
                <a:srgbClr val="000000"/>
              </a:solidFill>
              <a:latin typeface="Montserrat"/>
            </a:endParaRPr>
          </a:p>
        </p:txBody>
      </p:sp>
      <p:sp>
        <p:nvSpPr>
          <p:cNvPr id="535" name="PlaceHolder 2"/>
          <p:cNvSpPr>
            <a:spLocks noGrp="1"/>
          </p:cNvSpPr>
          <p:nvPr>
            <p:ph/>
          </p:nvPr>
        </p:nvSpPr>
        <p:spPr>
          <a:xfrm>
            <a:off x="245880" y="2178360"/>
            <a:ext cx="5220000" cy="215748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36" name="" descr=""/>
          <p:cNvPicPr/>
          <p:nvPr/>
        </p:nvPicPr>
        <p:blipFill>
          <a:blip r:embed="rId1"/>
          <a:stretch/>
        </p:blipFill>
        <p:spPr>
          <a:xfrm>
            <a:off x="188280" y="0"/>
            <a:ext cx="3144960" cy="5669640"/>
          </a:xfrm>
          <a:prstGeom prst="rect">
            <a:avLst/>
          </a:prstGeom>
          <a:ln w="0">
            <a:noFill/>
          </a:ln>
        </p:spPr>
      </p:pic>
      <p:sp>
        <p:nvSpPr>
          <p:cNvPr id="537" name="PlaceHolder 1"/>
          <p:cNvSpPr>
            <a:spLocks noGrp="1"/>
          </p:cNvSpPr>
          <p:nvPr>
            <p:ph type="subTitle"/>
          </p:nvPr>
        </p:nvSpPr>
        <p:spPr>
          <a:xfrm>
            <a:off x="3809520" y="1368000"/>
            <a:ext cx="5952600" cy="3953520"/>
          </a:xfrm>
          <a:prstGeom prst="rect">
            <a:avLst/>
          </a:prstGeom>
          <a:noFill/>
          <a:ln w="0">
            <a:noFill/>
          </a:ln>
        </p:spPr>
        <p:txBody>
          <a:bodyPr lIns="0" rIns="0" tIns="0" bIns="0" anchor="t">
            <a:noAutofit/>
          </a:bodyPr>
          <a:p>
            <a:pPr marL="216000" indent="-216000">
              <a:buClr>
                <a:srgbClr val="000000"/>
              </a:buClr>
              <a:buSzPct val="45000"/>
              <a:buFont typeface="Wingdings" charset="2"/>
              <a:buChar char=""/>
            </a:pPr>
            <a:r>
              <a:rPr b="1" lang="it-IT" sz="2500" spc="-1" strike="noStrike">
                <a:latin typeface="Montserrat"/>
              </a:rPr>
              <a:t>Conversazione</a:t>
            </a:r>
            <a:r>
              <a:rPr b="0" lang="it-IT" sz="2500" spc="-1" strike="noStrike">
                <a:latin typeface="Montserrat"/>
              </a:rPr>
              <a:t>: serve/produce legittimazione, negoziazione e contestazione di conoscenze, significati, identità e relazioni sociali (Van Dijk. cf: contrattazione della verità)</a:t>
            </a:r>
            <a:endParaRPr b="0" lang="it-IT" sz="2500" spc="-1" strike="noStrike">
              <a:latin typeface="Montserrat"/>
            </a:endParaRPr>
          </a:p>
          <a:p>
            <a:pPr marL="216000" indent="-216000">
              <a:buClr>
                <a:srgbClr val="000000"/>
              </a:buClr>
              <a:buSzPct val="45000"/>
              <a:buFont typeface="Wingdings" charset="2"/>
              <a:buChar char=""/>
            </a:pPr>
            <a:r>
              <a:rPr b="1" lang="it-IT" sz="2500" spc="-1" strike="noStrike">
                <a:latin typeface="Montserrat"/>
              </a:rPr>
              <a:t>Ruoli</a:t>
            </a:r>
            <a:r>
              <a:rPr b="0" lang="it-IT" sz="2500" spc="-1" strike="noStrike">
                <a:latin typeface="Montserrat"/>
              </a:rPr>
              <a:t> formativi nello scambio linguistico: inculturazione, acculturazione</a:t>
            </a:r>
            <a:endParaRPr b="0" lang="it-IT" sz="2500" spc="-1" strike="noStrike">
              <a:latin typeface="Montserrat"/>
            </a:endParaRPr>
          </a:p>
        </p:txBody>
      </p:sp>
      <p:sp>
        <p:nvSpPr>
          <p:cNvPr id="538" name="PlaceHolder 2"/>
          <p:cNvSpPr>
            <a:spLocks noGrp="1"/>
          </p:cNvSpPr>
          <p:nvPr>
            <p:ph type="title"/>
          </p:nvPr>
        </p:nvSpPr>
        <p:spPr>
          <a:xfrm>
            <a:off x="3780000" y="540000"/>
            <a:ext cx="6071760" cy="432360"/>
          </a:xfrm>
          <a:prstGeom prst="rect">
            <a:avLst/>
          </a:prstGeom>
          <a:noFill/>
          <a:ln w="0">
            <a:noFill/>
          </a:ln>
        </p:spPr>
        <p:txBody>
          <a:bodyPr lIns="0" rIns="0" tIns="0" bIns="0" anchor="t">
            <a:noAutofit/>
          </a:bodyPr>
          <a:p>
            <a:pPr>
              <a:lnSpc>
                <a:spcPct val="80000"/>
              </a:lnSpc>
              <a:buNone/>
            </a:pPr>
            <a:r>
              <a:rPr b="1" lang="it-IT" sz="2800" spc="-1" strike="noStrike">
                <a:solidFill>
                  <a:srgbClr val="000000"/>
                </a:solidFill>
                <a:latin typeface="Montserrat"/>
              </a:rPr>
              <a:t>La conversazione come pratica educativa</a:t>
            </a:r>
            <a:endParaRPr b="1" lang="it-IT" sz="2800" spc="-1" strike="noStrike">
              <a:solidFill>
                <a:srgbClr val="000000"/>
              </a:solidFill>
              <a:latin typeface="Montserrat"/>
            </a:endParaRPr>
          </a:p>
        </p:txBody>
      </p:sp>
      <p:sp>
        <p:nvSpPr>
          <p:cNvPr id="539" name=""/>
          <p:cNvSpPr txBox="1"/>
          <p:nvPr/>
        </p:nvSpPr>
        <p:spPr>
          <a:xfrm>
            <a:off x="3672360" y="59400"/>
            <a:ext cx="4464360" cy="320400"/>
          </a:xfrm>
          <a:prstGeom prst="rect">
            <a:avLst/>
          </a:prstGeom>
          <a:noFill/>
          <a:ln w="0">
            <a:noFill/>
          </a:ln>
        </p:spPr>
        <p:txBody>
          <a:bodyPr lIns="90000" rIns="90000" tIns="45000" bIns="45000" anchor="t">
            <a:noAutofit/>
          </a:bodyPr>
          <a:p>
            <a:pPr>
              <a:lnSpc>
                <a:spcPct val="100000"/>
              </a:lnSpc>
              <a:buNone/>
            </a:pPr>
            <a:r>
              <a:rPr b="1" lang="it-IT" sz="1490" spc="-1" strike="noStrike">
                <a:latin typeface="Montserrat"/>
              </a:rPr>
              <a:t>La Conversazione</a:t>
            </a:r>
            <a:endParaRPr b="0" lang="it-IT" sz="1490" spc="-1" strike="noStrike">
              <a:latin typeface="Montserrat"/>
            </a:endParaRPr>
          </a:p>
        </p:txBody>
      </p:sp>
    </p:spTree>
  </p:cSld>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0" name="PlaceHolder 1"/>
          <p:cNvSpPr>
            <a:spLocks noGrp="1"/>
          </p:cNvSpPr>
          <p:nvPr>
            <p:ph type="title"/>
          </p:nvPr>
        </p:nvSpPr>
        <p:spPr>
          <a:xfrm>
            <a:off x="246240" y="1139040"/>
            <a:ext cx="5220000" cy="700920"/>
          </a:xfrm>
          <a:prstGeom prst="rect">
            <a:avLst/>
          </a:prstGeom>
          <a:noFill/>
          <a:ln w="0">
            <a:noFill/>
          </a:ln>
        </p:spPr>
        <p:txBody>
          <a:bodyPr lIns="0" rIns="0" tIns="0" bIns="0" anchor="ctr">
            <a:noAutofit/>
          </a:bodyPr>
          <a:p>
            <a:r>
              <a:rPr b="1" lang="it-IT" sz="2600" spc="-1" strike="noStrike">
                <a:solidFill>
                  <a:srgbClr val="000000"/>
                </a:solidFill>
                <a:latin typeface="Montserrat"/>
              </a:rPr>
              <a:t>Rapporti interpersonali</a:t>
            </a:r>
            <a:endParaRPr b="1" lang="it-IT" sz="2600" spc="-1" strike="noStrike">
              <a:solidFill>
                <a:srgbClr val="000000"/>
              </a:solidFill>
              <a:latin typeface="Montserrat"/>
            </a:endParaRPr>
          </a:p>
        </p:txBody>
      </p:sp>
      <p:sp>
        <p:nvSpPr>
          <p:cNvPr id="541" name="PlaceHolder 2"/>
          <p:cNvSpPr>
            <a:spLocks noGrp="1"/>
          </p:cNvSpPr>
          <p:nvPr>
            <p:ph/>
          </p:nvPr>
        </p:nvSpPr>
        <p:spPr>
          <a:xfrm>
            <a:off x="245880" y="2178360"/>
            <a:ext cx="5220000" cy="2157480"/>
          </a:xfrm>
          <a:prstGeom prst="rect">
            <a:avLst/>
          </a:prstGeom>
          <a:noFill/>
          <a:ln w="0">
            <a:noFill/>
          </a:ln>
        </p:spPr>
        <p:txBody>
          <a:bodyPr lIns="0" rIns="0" tIns="0" bIns="0" anchor="t">
            <a:normAutofit/>
          </a:bodyPr>
          <a:p>
            <a:pPr>
              <a:lnSpc>
                <a:spcPct val="90000"/>
              </a:lnSpc>
              <a:spcBef>
                <a:spcPts val="1168"/>
              </a:spcBef>
              <a:buNone/>
            </a:pPr>
            <a:r>
              <a:rPr b="0" lang="en-US" sz="2320" spc="-1" strike="noStrike">
                <a:solidFill>
                  <a:srgbClr val="000000"/>
                </a:solidFill>
                <a:latin typeface="Lora"/>
              </a:rPr>
              <a:t>Dialogo educativo e rapporti tra le persone</a:t>
            </a:r>
            <a:endParaRPr b="0" lang="en-US" sz="2320" spc="-1" strike="noStrike">
              <a:solidFill>
                <a:srgbClr val="000000"/>
              </a:solidFill>
              <a:latin typeface="Lora"/>
            </a:endParaRPr>
          </a:p>
        </p:txBody>
      </p:sp>
    </p:spTree>
  </p:cSld>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42" name="" descr=""/>
          <p:cNvPicPr/>
          <p:nvPr/>
        </p:nvPicPr>
        <p:blipFill>
          <a:blip r:embed="rId1"/>
          <a:stretch/>
        </p:blipFill>
        <p:spPr>
          <a:xfrm>
            <a:off x="188280" y="0"/>
            <a:ext cx="3144960" cy="5669640"/>
          </a:xfrm>
          <a:prstGeom prst="rect">
            <a:avLst/>
          </a:prstGeom>
          <a:ln w="0">
            <a:noFill/>
          </a:ln>
        </p:spPr>
      </p:pic>
      <p:sp>
        <p:nvSpPr>
          <p:cNvPr id="543" name="PlaceHolder 1"/>
          <p:cNvSpPr>
            <a:spLocks noGrp="1"/>
          </p:cNvSpPr>
          <p:nvPr>
            <p:ph type="subTitle"/>
          </p:nvPr>
        </p:nvSpPr>
        <p:spPr>
          <a:xfrm>
            <a:off x="3809520" y="1368000"/>
            <a:ext cx="5952600" cy="3953520"/>
          </a:xfrm>
          <a:prstGeom prst="rect">
            <a:avLst/>
          </a:prstGeom>
          <a:noFill/>
          <a:ln w="0">
            <a:noFill/>
          </a:ln>
        </p:spPr>
        <p:txBody>
          <a:bodyPr lIns="0" rIns="0" tIns="0" bIns="0" anchor="t">
            <a:noAutofit/>
          </a:bodyPr>
          <a:p>
            <a:r>
              <a:rPr b="0" lang="it-IT" sz="2500" spc="-1" strike="noStrike">
                <a:latin typeface="Montserrat"/>
              </a:rPr>
              <a:t>“</a:t>
            </a:r>
            <a:r>
              <a:rPr b="0" lang="it-IT" sz="2500" spc="-1" strike="noStrike">
                <a:latin typeface="Montserrat"/>
              </a:rPr>
              <a:t>Di ciò che non si conosce non si può avere desiderio” (S. Agostino):</a:t>
            </a:r>
            <a:endParaRPr b="0" lang="it-IT" sz="2500" spc="-1" strike="noStrike">
              <a:latin typeface="Montserrat"/>
            </a:endParaRPr>
          </a:p>
          <a:p>
            <a:pPr marL="216000" indent="-216000">
              <a:buClr>
                <a:srgbClr val="000000"/>
              </a:buClr>
              <a:buSzPct val="45000"/>
              <a:buFont typeface="Wingdings" charset="2"/>
              <a:buChar char=""/>
            </a:pPr>
            <a:r>
              <a:rPr b="0" lang="it-IT" sz="2500" spc="-1" strike="noStrike">
                <a:latin typeface="Montserrat"/>
              </a:rPr>
              <a:t>L’educatore è sempre preventivo, informa di </a:t>
            </a:r>
            <a:r>
              <a:rPr b="0" i="1" lang="it-IT" sz="2500" spc="-1" strike="noStrike">
                <a:latin typeface="Montserrat"/>
              </a:rPr>
              <a:t>sua sponte</a:t>
            </a:r>
            <a:endParaRPr b="0" lang="it-IT" sz="2500" spc="-1" strike="noStrike">
              <a:latin typeface="Montserrat"/>
            </a:endParaRPr>
          </a:p>
          <a:p>
            <a:pPr marL="216000" indent="-216000">
              <a:buClr>
                <a:srgbClr val="000000"/>
              </a:buClr>
              <a:buSzPct val="45000"/>
              <a:buFont typeface="Wingdings" charset="2"/>
              <a:buChar char=""/>
            </a:pPr>
            <a:r>
              <a:rPr b="0" lang="it-IT" sz="2500" spc="-1" strike="noStrike">
                <a:latin typeface="Montserrat"/>
              </a:rPr>
              <a:t>La domanda educativa va educata</a:t>
            </a:r>
            <a:endParaRPr b="0" lang="it-IT" sz="2500" spc="-1" strike="noStrike">
              <a:latin typeface="Montserrat"/>
            </a:endParaRPr>
          </a:p>
          <a:p>
            <a:pPr marL="216000" indent="-216000">
              <a:buClr>
                <a:srgbClr val="000000"/>
              </a:buClr>
              <a:buSzPct val="45000"/>
              <a:buFont typeface="Wingdings" charset="2"/>
              <a:buChar char=""/>
            </a:pPr>
            <a:r>
              <a:rPr b="0" lang="it-IT" sz="2500" spc="-1" strike="noStrike">
                <a:latin typeface="Montserrat"/>
              </a:rPr>
              <a:t>L’operatore e l’animatore non informa, né educa la domanda (non è lo scopo dell’animazione)</a:t>
            </a:r>
            <a:endParaRPr b="0" lang="it-IT" sz="2500" spc="-1" strike="noStrike">
              <a:latin typeface="Montserrat"/>
            </a:endParaRPr>
          </a:p>
        </p:txBody>
      </p:sp>
      <p:sp>
        <p:nvSpPr>
          <p:cNvPr id="544" name="PlaceHolder 2"/>
          <p:cNvSpPr>
            <a:spLocks noGrp="1"/>
          </p:cNvSpPr>
          <p:nvPr>
            <p:ph type="title"/>
          </p:nvPr>
        </p:nvSpPr>
        <p:spPr>
          <a:xfrm>
            <a:off x="3780000" y="540000"/>
            <a:ext cx="6071760" cy="432360"/>
          </a:xfrm>
          <a:prstGeom prst="rect">
            <a:avLst/>
          </a:prstGeom>
          <a:noFill/>
          <a:ln w="0">
            <a:noFill/>
          </a:ln>
        </p:spPr>
        <p:txBody>
          <a:bodyPr lIns="0" rIns="0" tIns="0" bIns="0" anchor="t">
            <a:noAutofit/>
          </a:bodyPr>
          <a:p>
            <a:pPr>
              <a:lnSpc>
                <a:spcPct val="80000"/>
              </a:lnSpc>
              <a:buNone/>
            </a:pPr>
            <a:r>
              <a:rPr b="1" lang="it-IT" sz="2800" spc="-1" strike="noStrike">
                <a:solidFill>
                  <a:srgbClr val="000000"/>
                </a:solidFill>
                <a:latin typeface="Montserrat"/>
              </a:rPr>
              <a:t>Rapporti interpersonali</a:t>
            </a:r>
            <a:endParaRPr b="1" lang="it-IT" sz="2800" spc="-1" strike="noStrike">
              <a:solidFill>
                <a:srgbClr val="000000"/>
              </a:solidFill>
              <a:latin typeface="Montserrat"/>
            </a:endParaRPr>
          </a:p>
        </p:txBody>
      </p:sp>
      <p:sp>
        <p:nvSpPr>
          <p:cNvPr id="545" name=""/>
          <p:cNvSpPr txBox="1"/>
          <p:nvPr/>
        </p:nvSpPr>
        <p:spPr>
          <a:xfrm>
            <a:off x="3672360" y="59400"/>
            <a:ext cx="4464360" cy="320400"/>
          </a:xfrm>
          <a:prstGeom prst="rect">
            <a:avLst/>
          </a:prstGeom>
          <a:noFill/>
          <a:ln w="0">
            <a:noFill/>
          </a:ln>
        </p:spPr>
        <p:txBody>
          <a:bodyPr lIns="90000" rIns="90000" tIns="45000" bIns="45000" anchor="t">
            <a:noAutofit/>
          </a:bodyPr>
          <a:p>
            <a:pPr>
              <a:lnSpc>
                <a:spcPct val="100000"/>
              </a:lnSpc>
              <a:buNone/>
            </a:pPr>
            <a:r>
              <a:rPr b="1" lang="it-IT" sz="1490" spc="-1" strike="noStrike">
                <a:latin typeface="Montserrat"/>
              </a:rPr>
              <a:t>La Conversazione</a:t>
            </a:r>
            <a:endParaRPr b="0" lang="it-IT" sz="1490" spc="-1" strike="noStrike">
              <a:latin typeface="Montserrat"/>
            </a:endParaRPr>
          </a:p>
        </p:txBody>
      </p:sp>
    </p:spTree>
  </p:cSld>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46" name="" descr=""/>
          <p:cNvPicPr/>
          <p:nvPr/>
        </p:nvPicPr>
        <p:blipFill>
          <a:blip r:embed="rId1"/>
          <a:stretch/>
        </p:blipFill>
        <p:spPr>
          <a:xfrm>
            <a:off x="188280" y="0"/>
            <a:ext cx="3144960" cy="5669640"/>
          </a:xfrm>
          <a:prstGeom prst="rect">
            <a:avLst/>
          </a:prstGeom>
          <a:ln w="0">
            <a:noFill/>
          </a:ln>
        </p:spPr>
      </p:pic>
      <p:sp>
        <p:nvSpPr>
          <p:cNvPr id="547" name="PlaceHolder 1"/>
          <p:cNvSpPr>
            <a:spLocks noGrp="1"/>
          </p:cNvSpPr>
          <p:nvPr>
            <p:ph type="subTitle"/>
          </p:nvPr>
        </p:nvSpPr>
        <p:spPr>
          <a:xfrm>
            <a:off x="3809520" y="1368000"/>
            <a:ext cx="5952600" cy="3953520"/>
          </a:xfrm>
          <a:prstGeom prst="rect">
            <a:avLst/>
          </a:prstGeom>
          <a:noFill/>
          <a:ln w="0">
            <a:noFill/>
          </a:ln>
        </p:spPr>
        <p:txBody>
          <a:bodyPr lIns="0" rIns="0" tIns="0" bIns="0" anchor="t">
            <a:noAutofit/>
          </a:bodyPr>
          <a:p>
            <a:r>
              <a:rPr b="0" lang="it-IT" sz="2500" spc="-1" strike="noStrike">
                <a:latin typeface="Montserrat"/>
              </a:rPr>
              <a:t>Come si educa la domanda?</a:t>
            </a:r>
            <a:endParaRPr b="0" lang="it-IT" sz="2500" spc="-1" strike="noStrike">
              <a:latin typeface="Montserrat"/>
            </a:endParaRPr>
          </a:p>
          <a:p>
            <a:pPr marL="216000" indent="-216000">
              <a:buClr>
                <a:srgbClr val="000000"/>
              </a:buClr>
              <a:buFont typeface="StarSymbol"/>
              <a:buAutoNum type="arabicParenR"/>
            </a:pPr>
            <a:r>
              <a:rPr b="0" lang="it-IT" sz="2500" spc="-1" strike="noStrike">
                <a:latin typeface="Montserrat"/>
              </a:rPr>
              <a:t>Gli educandi non solo vanno amati, ma che conoscano di essere amati</a:t>
            </a:r>
            <a:endParaRPr b="0" lang="it-IT" sz="2500" spc="-1" strike="noStrike">
              <a:latin typeface="Montserrat"/>
            </a:endParaRPr>
          </a:p>
          <a:p>
            <a:pPr marL="216000" indent="-216000">
              <a:buClr>
                <a:srgbClr val="000000"/>
              </a:buClr>
              <a:buFont typeface="StarSymbol"/>
              <a:buAutoNum type="arabicParenR"/>
            </a:pPr>
            <a:r>
              <a:rPr b="0" lang="it-IT" sz="2500" spc="-1" strike="noStrike">
                <a:latin typeface="Montserrat"/>
              </a:rPr>
              <a:t>L’arte di persuadere</a:t>
            </a:r>
            <a:endParaRPr b="0" lang="it-IT" sz="2500" spc="-1" strike="noStrike">
              <a:latin typeface="Montserrat"/>
            </a:endParaRPr>
          </a:p>
          <a:p>
            <a:pPr marL="216000" indent="-216000">
              <a:buClr>
                <a:srgbClr val="000000"/>
              </a:buClr>
              <a:buFont typeface="StarSymbol"/>
              <a:buAutoNum type="arabicParenR"/>
            </a:pPr>
            <a:r>
              <a:rPr b="0" lang="it-IT" sz="2500" spc="-1" strike="noStrike">
                <a:latin typeface="Montserrat"/>
              </a:rPr>
              <a:t>Le storie di vita (pedagogia narrativa. Cf.: Don Orione e Silone)</a:t>
            </a:r>
            <a:endParaRPr b="0" lang="it-IT" sz="2500" spc="-1" strike="noStrike">
              <a:latin typeface="Montserrat"/>
            </a:endParaRPr>
          </a:p>
          <a:p>
            <a:pPr marL="216000" indent="-216000">
              <a:buClr>
                <a:srgbClr val="000000"/>
              </a:buClr>
              <a:buFont typeface="StarSymbol"/>
              <a:buAutoNum type="arabicParenR"/>
            </a:pPr>
            <a:r>
              <a:rPr b="0" lang="it-IT" sz="2500" spc="-1" strike="noStrike">
                <a:latin typeface="Montserrat"/>
              </a:rPr>
              <a:t>Comprensione intesa come “fusione di orizzonti” (Gadamer)</a:t>
            </a:r>
            <a:endParaRPr b="0" lang="it-IT" sz="2500" spc="-1" strike="noStrike">
              <a:latin typeface="Montserrat"/>
            </a:endParaRPr>
          </a:p>
        </p:txBody>
      </p:sp>
      <p:sp>
        <p:nvSpPr>
          <p:cNvPr id="548" name="PlaceHolder 2"/>
          <p:cNvSpPr>
            <a:spLocks noGrp="1"/>
          </p:cNvSpPr>
          <p:nvPr>
            <p:ph type="title"/>
          </p:nvPr>
        </p:nvSpPr>
        <p:spPr>
          <a:xfrm>
            <a:off x="3780000" y="540000"/>
            <a:ext cx="6071760" cy="432360"/>
          </a:xfrm>
          <a:prstGeom prst="rect">
            <a:avLst/>
          </a:prstGeom>
          <a:noFill/>
          <a:ln w="0">
            <a:noFill/>
          </a:ln>
        </p:spPr>
        <p:txBody>
          <a:bodyPr lIns="0" rIns="0" tIns="0" bIns="0" anchor="t">
            <a:noAutofit/>
          </a:bodyPr>
          <a:p>
            <a:pPr>
              <a:lnSpc>
                <a:spcPct val="80000"/>
              </a:lnSpc>
              <a:buNone/>
            </a:pPr>
            <a:r>
              <a:rPr b="1" lang="it-IT" sz="2800" spc="-1" strike="noStrike">
                <a:solidFill>
                  <a:srgbClr val="000000"/>
                </a:solidFill>
                <a:latin typeface="Montserrat"/>
              </a:rPr>
              <a:t>Rapporti interpersonali</a:t>
            </a:r>
            <a:endParaRPr b="1" lang="it-IT" sz="2800" spc="-1" strike="noStrike">
              <a:solidFill>
                <a:srgbClr val="000000"/>
              </a:solidFill>
              <a:latin typeface="Montserrat"/>
            </a:endParaRPr>
          </a:p>
        </p:txBody>
      </p:sp>
      <p:sp>
        <p:nvSpPr>
          <p:cNvPr id="549" name=""/>
          <p:cNvSpPr txBox="1"/>
          <p:nvPr/>
        </p:nvSpPr>
        <p:spPr>
          <a:xfrm>
            <a:off x="3672360" y="59400"/>
            <a:ext cx="4464360" cy="320400"/>
          </a:xfrm>
          <a:prstGeom prst="rect">
            <a:avLst/>
          </a:prstGeom>
          <a:noFill/>
          <a:ln w="0">
            <a:noFill/>
          </a:ln>
        </p:spPr>
        <p:txBody>
          <a:bodyPr lIns="90000" rIns="90000" tIns="45000" bIns="45000" anchor="t">
            <a:noAutofit/>
          </a:bodyPr>
          <a:p>
            <a:pPr>
              <a:lnSpc>
                <a:spcPct val="100000"/>
              </a:lnSpc>
              <a:buNone/>
            </a:pPr>
            <a:r>
              <a:rPr b="1" lang="it-IT" sz="1490" spc="-1" strike="noStrike">
                <a:latin typeface="Montserrat"/>
              </a:rPr>
              <a:t>La Conversazione</a:t>
            </a:r>
            <a:endParaRPr b="0" lang="it-IT" sz="1490" spc="-1" strike="noStrike">
              <a:latin typeface="Montserrat"/>
            </a:endParaRPr>
          </a:p>
        </p:txBody>
      </p:sp>
    </p:spTree>
  </p:cSld>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0" name="PlaceHolder 1"/>
          <p:cNvSpPr>
            <a:spLocks noGrp="1"/>
          </p:cNvSpPr>
          <p:nvPr>
            <p:ph type="title"/>
          </p:nvPr>
        </p:nvSpPr>
        <p:spPr>
          <a:xfrm>
            <a:off x="246240" y="1139040"/>
            <a:ext cx="5220000" cy="700920"/>
          </a:xfrm>
          <a:prstGeom prst="rect">
            <a:avLst/>
          </a:prstGeom>
          <a:noFill/>
          <a:ln w="0">
            <a:noFill/>
          </a:ln>
        </p:spPr>
        <p:txBody>
          <a:bodyPr lIns="0" rIns="0" tIns="0" bIns="0" anchor="ctr">
            <a:noAutofit/>
          </a:bodyPr>
          <a:p>
            <a:r>
              <a:rPr b="1" lang="it-IT" sz="2600" spc="-1" strike="noStrike">
                <a:solidFill>
                  <a:srgbClr val="000000"/>
                </a:solidFill>
                <a:latin typeface="Montserrat"/>
              </a:rPr>
              <a:t>La Pedagogia Narrativa</a:t>
            </a:r>
            <a:endParaRPr b="1" lang="it-IT" sz="2600" spc="-1" strike="noStrike">
              <a:solidFill>
                <a:srgbClr val="000000"/>
              </a:solidFill>
              <a:latin typeface="Montserrat"/>
            </a:endParaRPr>
          </a:p>
        </p:txBody>
      </p:sp>
      <p:sp>
        <p:nvSpPr>
          <p:cNvPr id="551" name="PlaceHolder 2"/>
          <p:cNvSpPr>
            <a:spLocks noGrp="1"/>
          </p:cNvSpPr>
          <p:nvPr>
            <p:ph/>
          </p:nvPr>
        </p:nvSpPr>
        <p:spPr>
          <a:xfrm>
            <a:off x="245880" y="2178360"/>
            <a:ext cx="5220000" cy="215748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52" name="" descr=""/>
          <p:cNvPicPr/>
          <p:nvPr/>
        </p:nvPicPr>
        <p:blipFill>
          <a:blip r:embed="rId1"/>
          <a:stretch/>
        </p:blipFill>
        <p:spPr>
          <a:xfrm>
            <a:off x="188280" y="0"/>
            <a:ext cx="3144960" cy="5669640"/>
          </a:xfrm>
          <a:prstGeom prst="rect">
            <a:avLst/>
          </a:prstGeom>
          <a:ln w="0">
            <a:noFill/>
          </a:ln>
        </p:spPr>
      </p:pic>
      <p:sp>
        <p:nvSpPr>
          <p:cNvPr id="553" name="PlaceHolder 1"/>
          <p:cNvSpPr>
            <a:spLocks noGrp="1"/>
          </p:cNvSpPr>
          <p:nvPr>
            <p:ph type="subTitle"/>
          </p:nvPr>
        </p:nvSpPr>
        <p:spPr>
          <a:xfrm>
            <a:off x="3809520" y="1368000"/>
            <a:ext cx="5952600" cy="4017960"/>
          </a:xfrm>
          <a:prstGeom prst="rect">
            <a:avLst/>
          </a:prstGeom>
          <a:noFill/>
          <a:ln w="0">
            <a:noFill/>
          </a:ln>
        </p:spPr>
        <p:txBody>
          <a:bodyPr lIns="0" rIns="0" tIns="0" bIns="0" anchor="t">
            <a:noAutofit/>
          </a:bodyPr>
          <a:p>
            <a:r>
              <a:rPr b="0" lang="it-IT" sz="2500" spc="-1" strike="noStrike">
                <a:latin typeface="Montserrat"/>
              </a:rPr>
              <a:t>Partiamo dalla progettazione educativa come narrazione proiettata sul futuro delle vicende educative:</a:t>
            </a:r>
            <a:endParaRPr b="0" lang="it-IT" sz="2500" spc="-1" strike="noStrike">
              <a:latin typeface="Montserrat"/>
            </a:endParaRPr>
          </a:p>
          <a:p>
            <a:pPr marL="216000" indent="-216000">
              <a:buClr>
                <a:srgbClr val="000000"/>
              </a:buClr>
              <a:buSzPct val="45000"/>
              <a:buFont typeface="Wingdings" charset="2"/>
              <a:buChar char=""/>
            </a:pPr>
            <a:r>
              <a:rPr b="0" lang="it-IT" sz="2500" spc="-1" strike="noStrike">
                <a:latin typeface="Montserrat"/>
              </a:rPr>
              <a:t>All’interno delle comunità educative l’attività è profondamente segnata dalla dimensione narrativa della comunicazione interpersonale (cf.: famiglia, oratorio, ecc…)</a:t>
            </a:r>
            <a:br>
              <a:rPr sz="2500"/>
            </a:br>
            <a:r>
              <a:rPr b="1" lang="it-IT" sz="2000" spc="-1" strike="noStrike">
                <a:latin typeface="Montserrat"/>
              </a:rPr>
              <a:t>NB</a:t>
            </a:r>
            <a:r>
              <a:rPr b="0" lang="it-IT" sz="2000" spc="-1" strike="noStrike">
                <a:latin typeface="Montserrat"/>
              </a:rPr>
              <a:t>: la comunicazione nell’ultima evoluzione tecnologica-sociale (cf. “The Social Dilemma”)</a:t>
            </a:r>
            <a:endParaRPr b="0" lang="it-IT" sz="2000" spc="-1" strike="noStrike">
              <a:latin typeface="Montserrat"/>
            </a:endParaRPr>
          </a:p>
        </p:txBody>
      </p:sp>
      <p:sp>
        <p:nvSpPr>
          <p:cNvPr id="554" name="PlaceHolder 2"/>
          <p:cNvSpPr>
            <a:spLocks noGrp="1"/>
          </p:cNvSpPr>
          <p:nvPr>
            <p:ph type="title"/>
          </p:nvPr>
        </p:nvSpPr>
        <p:spPr>
          <a:xfrm>
            <a:off x="3780000" y="540000"/>
            <a:ext cx="6071760" cy="432360"/>
          </a:xfrm>
          <a:prstGeom prst="rect">
            <a:avLst/>
          </a:prstGeom>
          <a:noFill/>
          <a:ln w="0">
            <a:noFill/>
          </a:ln>
        </p:spPr>
        <p:txBody>
          <a:bodyPr lIns="0" rIns="0" tIns="0" bIns="0" anchor="t">
            <a:noAutofit/>
          </a:bodyPr>
          <a:p>
            <a:pPr>
              <a:lnSpc>
                <a:spcPct val="80000"/>
              </a:lnSpc>
              <a:buNone/>
            </a:pPr>
            <a:r>
              <a:rPr b="1" lang="it-IT" sz="2800" spc="-1" strike="noStrike">
                <a:solidFill>
                  <a:srgbClr val="000000"/>
                </a:solidFill>
                <a:latin typeface="Montserrat"/>
              </a:rPr>
              <a:t>La Pedagogia Narrativa</a:t>
            </a:r>
            <a:endParaRPr b="1" lang="it-IT" sz="2800" spc="-1" strike="noStrike">
              <a:solidFill>
                <a:srgbClr val="000000"/>
              </a:solidFill>
              <a:latin typeface="Montserrat"/>
            </a:endParaRPr>
          </a:p>
        </p:txBody>
      </p:sp>
      <p:sp>
        <p:nvSpPr>
          <p:cNvPr id="555" name=""/>
          <p:cNvSpPr txBox="1"/>
          <p:nvPr/>
        </p:nvSpPr>
        <p:spPr>
          <a:xfrm>
            <a:off x="3672360" y="59400"/>
            <a:ext cx="4464360" cy="320400"/>
          </a:xfrm>
          <a:prstGeom prst="rect">
            <a:avLst/>
          </a:prstGeom>
          <a:noFill/>
          <a:ln w="0">
            <a:noFill/>
          </a:ln>
        </p:spPr>
        <p:txBody>
          <a:bodyPr lIns="90000" rIns="90000" tIns="45000" bIns="45000" anchor="t">
            <a:noAutofit/>
          </a:bodyPr>
          <a:p>
            <a:pPr>
              <a:lnSpc>
                <a:spcPct val="100000"/>
              </a:lnSpc>
              <a:buNone/>
            </a:pPr>
            <a:r>
              <a:rPr b="1" lang="it-IT" sz="1490" spc="-1" strike="noStrike">
                <a:latin typeface="Montserrat"/>
              </a:rPr>
              <a:t>La Conversazione</a:t>
            </a:r>
            <a:endParaRPr b="0" lang="it-IT" sz="1490" spc="-1" strike="noStrike">
              <a:latin typeface="Montserrat"/>
            </a:endParaRPr>
          </a:p>
        </p:txBody>
      </p:sp>
    </p:spTree>
  </p:cSld>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56" name="" descr=""/>
          <p:cNvPicPr/>
          <p:nvPr/>
        </p:nvPicPr>
        <p:blipFill>
          <a:blip r:embed="rId1"/>
          <a:stretch/>
        </p:blipFill>
        <p:spPr>
          <a:xfrm>
            <a:off x="188280" y="0"/>
            <a:ext cx="3144960" cy="5669640"/>
          </a:xfrm>
          <a:prstGeom prst="rect">
            <a:avLst/>
          </a:prstGeom>
          <a:ln w="0">
            <a:noFill/>
          </a:ln>
        </p:spPr>
      </p:pic>
      <p:sp>
        <p:nvSpPr>
          <p:cNvPr id="557" name="PlaceHolder 1"/>
          <p:cNvSpPr>
            <a:spLocks noGrp="1"/>
          </p:cNvSpPr>
          <p:nvPr>
            <p:ph type="subTitle"/>
          </p:nvPr>
        </p:nvSpPr>
        <p:spPr>
          <a:xfrm>
            <a:off x="3809520" y="1368000"/>
            <a:ext cx="5952600" cy="4028400"/>
          </a:xfrm>
          <a:prstGeom prst="rect">
            <a:avLst/>
          </a:prstGeom>
          <a:noFill/>
          <a:ln w="0">
            <a:noFill/>
          </a:ln>
        </p:spPr>
        <p:txBody>
          <a:bodyPr lIns="0" rIns="0" tIns="0" bIns="0" anchor="t">
            <a:noAutofit/>
          </a:bodyPr>
          <a:p>
            <a:pPr marL="216000" indent="-216000">
              <a:buClr>
                <a:srgbClr val="000000"/>
              </a:buClr>
              <a:buSzPct val="45000"/>
              <a:buFont typeface="Wingdings" charset="2"/>
              <a:buChar char=""/>
            </a:pPr>
            <a:r>
              <a:rPr b="0" lang="it-IT" sz="2500" spc="-1" strike="noStrike">
                <a:latin typeface="Montserrat"/>
              </a:rPr>
              <a:t>L’educatore incontra l’educando e lo ascolta (→ rilevazione, qualificazione e quantificazione della domanda)</a:t>
            </a:r>
            <a:endParaRPr b="0" lang="it-IT" sz="2500" spc="-1" strike="noStrike">
              <a:latin typeface="Montserrat"/>
            </a:endParaRPr>
          </a:p>
          <a:p>
            <a:pPr marL="216000" indent="-216000">
              <a:buClr>
                <a:srgbClr val="000000"/>
              </a:buClr>
              <a:buSzPct val="45000"/>
              <a:buFont typeface="Wingdings" charset="2"/>
              <a:buChar char=""/>
            </a:pPr>
            <a:r>
              <a:rPr b="0" lang="it-IT" sz="2500" spc="-1" strike="noStrike">
                <a:latin typeface="Montserrat"/>
              </a:rPr>
              <a:t>L’educatore deve imparare sia a suscitare il bisogno di narrarsi, sia ad ascoltare tali narrazioni cogliendone l’invocazione profonda di aiuto che in esse è contenuta</a:t>
            </a:r>
            <a:br>
              <a:rPr sz="2500"/>
            </a:br>
            <a:r>
              <a:rPr b="1" lang="it-IT" sz="1800" spc="-1" strike="noStrike">
                <a:latin typeface="Montserrat"/>
              </a:rPr>
              <a:t>NB</a:t>
            </a:r>
            <a:r>
              <a:rPr b="0" lang="it-IT" sz="1800" spc="-1" strike="noStrike">
                <a:latin typeface="Montserrat"/>
              </a:rPr>
              <a:t>: il confine tra vita professionale, vita educativa; educandi come figli miei, educandi miei figli).</a:t>
            </a:r>
            <a:endParaRPr b="0" lang="it-IT" sz="1800" spc="-1" strike="noStrike">
              <a:latin typeface="Montserrat"/>
            </a:endParaRPr>
          </a:p>
        </p:txBody>
      </p:sp>
      <p:sp>
        <p:nvSpPr>
          <p:cNvPr id="558" name="PlaceHolder 2"/>
          <p:cNvSpPr>
            <a:spLocks noGrp="1"/>
          </p:cNvSpPr>
          <p:nvPr>
            <p:ph type="title"/>
          </p:nvPr>
        </p:nvSpPr>
        <p:spPr>
          <a:xfrm>
            <a:off x="3780000" y="540000"/>
            <a:ext cx="6071760" cy="432360"/>
          </a:xfrm>
          <a:prstGeom prst="rect">
            <a:avLst/>
          </a:prstGeom>
          <a:noFill/>
          <a:ln w="0">
            <a:noFill/>
          </a:ln>
        </p:spPr>
        <p:txBody>
          <a:bodyPr lIns="0" rIns="0" tIns="0" bIns="0" anchor="t">
            <a:noAutofit/>
          </a:bodyPr>
          <a:p>
            <a:pPr>
              <a:lnSpc>
                <a:spcPct val="80000"/>
              </a:lnSpc>
              <a:buNone/>
            </a:pPr>
            <a:r>
              <a:rPr b="1" lang="it-IT" sz="2800" spc="-1" strike="noStrike">
                <a:solidFill>
                  <a:srgbClr val="000000"/>
                </a:solidFill>
                <a:latin typeface="Montserrat"/>
              </a:rPr>
              <a:t>La Pedagogia Narrativa</a:t>
            </a:r>
            <a:endParaRPr b="1" lang="it-IT" sz="2800" spc="-1" strike="noStrike">
              <a:solidFill>
                <a:srgbClr val="000000"/>
              </a:solidFill>
              <a:latin typeface="Montserrat"/>
            </a:endParaRPr>
          </a:p>
        </p:txBody>
      </p:sp>
      <p:sp>
        <p:nvSpPr>
          <p:cNvPr id="559" name=""/>
          <p:cNvSpPr txBox="1"/>
          <p:nvPr/>
        </p:nvSpPr>
        <p:spPr>
          <a:xfrm>
            <a:off x="3672360" y="59400"/>
            <a:ext cx="4464360" cy="320400"/>
          </a:xfrm>
          <a:prstGeom prst="rect">
            <a:avLst/>
          </a:prstGeom>
          <a:noFill/>
          <a:ln w="0">
            <a:noFill/>
          </a:ln>
        </p:spPr>
        <p:txBody>
          <a:bodyPr lIns="90000" rIns="90000" tIns="45000" bIns="45000" anchor="t">
            <a:noAutofit/>
          </a:bodyPr>
          <a:p>
            <a:pPr>
              <a:lnSpc>
                <a:spcPct val="100000"/>
              </a:lnSpc>
              <a:buNone/>
            </a:pPr>
            <a:r>
              <a:rPr b="1" lang="it-IT" sz="1490" spc="-1" strike="noStrike">
                <a:latin typeface="Montserrat"/>
              </a:rPr>
              <a:t>La Conversazione</a:t>
            </a:r>
            <a:endParaRPr b="0" lang="it-IT" sz="1490" spc="-1" strike="noStrike">
              <a:latin typeface="Montserrat"/>
            </a:endParaRPr>
          </a:p>
        </p:txBody>
      </p:sp>
    </p:spTree>
  </p:cSld>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0" name="PlaceHolder 1"/>
          <p:cNvSpPr>
            <a:spLocks noGrp="1"/>
          </p:cNvSpPr>
          <p:nvPr>
            <p:ph type="title"/>
          </p:nvPr>
        </p:nvSpPr>
        <p:spPr>
          <a:xfrm>
            <a:off x="246240" y="1139040"/>
            <a:ext cx="5220000" cy="700920"/>
          </a:xfrm>
          <a:prstGeom prst="rect">
            <a:avLst/>
          </a:prstGeom>
          <a:noFill/>
          <a:ln w="0">
            <a:noFill/>
          </a:ln>
        </p:spPr>
        <p:txBody>
          <a:bodyPr lIns="0" rIns="0" tIns="0" bIns="0" anchor="ctr">
            <a:noAutofit/>
          </a:bodyPr>
          <a:p>
            <a:r>
              <a:rPr b="1" lang="it-IT" sz="2600" spc="-1" strike="noStrike">
                <a:solidFill>
                  <a:srgbClr val="000000"/>
                </a:solidFill>
                <a:latin typeface="Montserrat"/>
              </a:rPr>
              <a:t>Dialogo Educativo</a:t>
            </a:r>
            <a:endParaRPr b="1" lang="it-IT" sz="2600" spc="-1" strike="noStrike">
              <a:solidFill>
                <a:srgbClr val="000000"/>
              </a:solidFill>
              <a:latin typeface="Montserrat"/>
            </a:endParaRPr>
          </a:p>
        </p:txBody>
      </p:sp>
      <p:sp>
        <p:nvSpPr>
          <p:cNvPr id="561" name="PlaceHolder 2"/>
          <p:cNvSpPr>
            <a:spLocks noGrp="1"/>
          </p:cNvSpPr>
          <p:nvPr>
            <p:ph/>
          </p:nvPr>
        </p:nvSpPr>
        <p:spPr>
          <a:xfrm>
            <a:off x="245880" y="2178360"/>
            <a:ext cx="5220000" cy="2157480"/>
          </a:xfrm>
          <a:prstGeom prst="rect">
            <a:avLst/>
          </a:prstGeom>
          <a:noFill/>
          <a:ln w="0">
            <a:noFill/>
          </a:ln>
        </p:spPr>
        <p:txBody>
          <a:bodyPr lIns="0" rIns="0" tIns="0" bIns="0" anchor="t">
            <a:normAutofit/>
          </a:bodyPr>
          <a:p>
            <a:pPr>
              <a:lnSpc>
                <a:spcPct val="90000"/>
              </a:lnSpc>
              <a:spcBef>
                <a:spcPts val="1168"/>
              </a:spcBef>
              <a:buNone/>
            </a:pPr>
            <a:endParaRPr b="0" lang="en-US" sz="2320" spc="-1" strike="noStrike">
              <a:solidFill>
                <a:srgbClr val="000000"/>
              </a:solidFill>
              <a:latin typeface="Lora"/>
            </a:endParaRPr>
          </a:p>
        </p:txBody>
      </p:sp>
    </p:spTree>
  </p:cSld>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62" name="" descr=""/>
          <p:cNvPicPr/>
          <p:nvPr/>
        </p:nvPicPr>
        <p:blipFill>
          <a:blip r:embed="rId1"/>
          <a:stretch/>
        </p:blipFill>
        <p:spPr>
          <a:xfrm>
            <a:off x="188280" y="0"/>
            <a:ext cx="3144960" cy="5669640"/>
          </a:xfrm>
          <a:prstGeom prst="rect">
            <a:avLst/>
          </a:prstGeom>
          <a:ln w="0">
            <a:noFill/>
          </a:ln>
        </p:spPr>
      </p:pic>
      <p:sp>
        <p:nvSpPr>
          <p:cNvPr id="563" name="PlaceHolder 1"/>
          <p:cNvSpPr>
            <a:spLocks noGrp="1"/>
          </p:cNvSpPr>
          <p:nvPr>
            <p:ph type="subTitle"/>
          </p:nvPr>
        </p:nvSpPr>
        <p:spPr>
          <a:xfrm>
            <a:off x="3809520" y="1116000"/>
            <a:ext cx="5952600" cy="3953520"/>
          </a:xfrm>
          <a:prstGeom prst="rect">
            <a:avLst/>
          </a:prstGeom>
          <a:noFill/>
          <a:ln w="0">
            <a:noFill/>
          </a:ln>
        </p:spPr>
        <p:txBody>
          <a:bodyPr lIns="0" rIns="0" tIns="0" bIns="0" anchor="t">
            <a:noAutofit/>
          </a:bodyPr>
          <a:p>
            <a:pPr marL="216000" indent="-216000">
              <a:buClr>
                <a:srgbClr val="000000"/>
              </a:buClr>
              <a:buSzPct val="45000"/>
              <a:buFont typeface="Wingdings" charset="2"/>
              <a:buChar char=""/>
            </a:pPr>
            <a:r>
              <a:rPr b="0" lang="it-IT" sz="2500" spc="-1" strike="noStrike">
                <a:latin typeface="Montserrat"/>
              </a:rPr>
              <a:t>Ascolto attivo:</a:t>
            </a:r>
            <a:endParaRPr b="0" lang="it-IT" sz="2500" spc="-1" strike="noStrike">
              <a:latin typeface="Montserrat"/>
            </a:endParaRPr>
          </a:p>
          <a:p>
            <a:pPr lvl="1" marL="432000" indent="-216000">
              <a:buClr>
                <a:srgbClr val="000000"/>
              </a:buClr>
              <a:buSzPct val="45000"/>
              <a:buFont typeface="Wingdings" charset="2"/>
              <a:buChar char=""/>
            </a:pPr>
            <a:r>
              <a:rPr b="0" lang="it-IT" sz="2500" spc="-1" strike="noStrike">
                <a:latin typeface="Montserrat"/>
              </a:rPr>
              <a:t>Tutti possiamo (dobbiamo?) farlo</a:t>
            </a:r>
            <a:endParaRPr b="0" lang="it-IT" sz="2500" spc="-1" strike="noStrike">
              <a:latin typeface="Montserrat"/>
            </a:endParaRPr>
          </a:p>
          <a:p>
            <a:pPr lvl="1" marL="432000" indent="-216000">
              <a:buClr>
                <a:srgbClr val="000000"/>
              </a:buClr>
              <a:buSzPct val="45000"/>
              <a:buFont typeface="Wingdings" charset="2"/>
              <a:buChar char=""/>
            </a:pPr>
            <a:r>
              <a:rPr b="0" lang="it-IT" sz="2500" spc="-1" strike="noStrike">
                <a:latin typeface="Montserrat"/>
              </a:rPr>
              <a:t>È terapeutico e corroborante (ricostruzione e consolidamento dell’io)</a:t>
            </a:r>
            <a:endParaRPr b="0" lang="it-IT" sz="2500" spc="-1" strike="noStrike">
              <a:latin typeface="Montserrat"/>
            </a:endParaRPr>
          </a:p>
          <a:p>
            <a:pPr marL="216000" indent="-216000">
              <a:spcBef>
                <a:spcPts val="1417"/>
              </a:spcBef>
              <a:buClr>
                <a:srgbClr val="000000"/>
              </a:buClr>
              <a:buSzPct val="45000"/>
              <a:buFont typeface="Wingdings" charset="2"/>
              <a:buChar char=""/>
            </a:pPr>
            <a:r>
              <a:rPr b="0" lang="it-IT" sz="2500" spc="-1" strike="noStrike">
                <a:latin typeface="Montserrat"/>
              </a:rPr>
              <a:t>È una danza (scambio di ruoli in un incedere ritmico)</a:t>
            </a:r>
            <a:endParaRPr b="0" lang="it-IT" sz="2500" spc="-1" strike="noStrike">
              <a:latin typeface="Montserrat"/>
            </a:endParaRPr>
          </a:p>
        </p:txBody>
      </p:sp>
      <p:sp>
        <p:nvSpPr>
          <p:cNvPr id="564" name="PlaceHolder 2"/>
          <p:cNvSpPr>
            <a:spLocks noGrp="1"/>
          </p:cNvSpPr>
          <p:nvPr>
            <p:ph type="title"/>
          </p:nvPr>
        </p:nvSpPr>
        <p:spPr>
          <a:xfrm>
            <a:off x="3780000" y="648000"/>
            <a:ext cx="6071760" cy="432360"/>
          </a:xfrm>
          <a:prstGeom prst="rect">
            <a:avLst/>
          </a:prstGeom>
          <a:noFill/>
          <a:ln w="0">
            <a:noFill/>
          </a:ln>
        </p:spPr>
        <p:txBody>
          <a:bodyPr lIns="0" rIns="0" tIns="0" bIns="0" anchor="t">
            <a:noAutofit/>
          </a:bodyPr>
          <a:p>
            <a:pPr>
              <a:lnSpc>
                <a:spcPct val="80000"/>
              </a:lnSpc>
              <a:buNone/>
            </a:pPr>
            <a:r>
              <a:rPr b="1" lang="it-IT" sz="2800" spc="-1" strike="noStrike">
                <a:solidFill>
                  <a:srgbClr val="000000"/>
                </a:solidFill>
                <a:latin typeface="Montserrat"/>
              </a:rPr>
              <a:t>Dialogo Educativo</a:t>
            </a:r>
            <a:endParaRPr b="1" lang="it-IT" sz="2800" spc="-1" strike="noStrike">
              <a:solidFill>
                <a:srgbClr val="000000"/>
              </a:solidFill>
              <a:latin typeface="Montserrat"/>
            </a:endParaRPr>
          </a:p>
        </p:txBody>
      </p:sp>
      <p:sp>
        <p:nvSpPr>
          <p:cNvPr id="565" name=""/>
          <p:cNvSpPr txBox="1"/>
          <p:nvPr/>
        </p:nvSpPr>
        <p:spPr>
          <a:xfrm>
            <a:off x="3672360" y="59400"/>
            <a:ext cx="4464360" cy="320400"/>
          </a:xfrm>
          <a:prstGeom prst="rect">
            <a:avLst/>
          </a:prstGeom>
          <a:noFill/>
          <a:ln w="0">
            <a:noFill/>
          </a:ln>
        </p:spPr>
        <p:txBody>
          <a:bodyPr lIns="90000" rIns="90000" tIns="45000" bIns="45000" anchor="t">
            <a:noAutofit/>
          </a:bodyPr>
          <a:p>
            <a:pPr>
              <a:lnSpc>
                <a:spcPct val="100000"/>
              </a:lnSpc>
              <a:buNone/>
            </a:pPr>
            <a:r>
              <a:rPr b="1" lang="it-IT" sz="1490" spc="-1" strike="noStrike">
                <a:latin typeface="Montserrat"/>
              </a:rPr>
              <a:t>La Conversazione</a:t>
            </a:r>
            <a:endParaRPr b="0" lang="it-IT" sz="1490" spc="-1" strike="noStrike">
              <a:latin typeface="Montserrat"/>
            </a:endParaRPr>
          </a:p>
        </p:txBody>
      </p:sp>
    </p:spTree>
  </p:cSld>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8" name="PlaceHolder 1"/>
          <p:cNvSpPr>
            <a:spLocks noGrp="1"/>
          </p:cNvSpPr>
          <p:nvPr>
            <p:ph type="title"/>
          </p:nvPr>
        </p:nvSpPr>
        <p:spPr>
          <a:xfrm>
            <a:off x="3780000" y="719640"/>
            <a:ext cx="6071760" cy="432360"/>
          </a:xfrm>
          <a:prstGeom prst="rect">
            <a:avLst/>
          </a:prstGeom>
          <a:noFill/>
          <a:ln w="0">
            <a:noFill/>
          </a:ln>
        </p:spPr>
        <p:txBody>
          <a:bodyPr lIns="0" rIns="0" tIns="0" bIns="0" anchor="t">
            <a:noAutofit/>
          </a:bodyPr>
          <a:p>
            <a:r>
              <a:rPr b="1" lang="it-IT" sz="4000" spc="-1" strike="noStrike">
                <a:solidFill>
                  <a:srgbClr val="000000"/>
                </a:solidFill>
                <a:latin typeface="Montserrat"/>
              </a:rPr>
              <a:t>Vedremo...</a:t>
            </a:r>
            <a:endParaRPr b="1" lang="it-IT" sz="4000" spc="-1" strike="noStrike">
              <a:solidFill>
                <a:srgbClr val="000000"/>
              </a:solidFill>
              <a:latin typeface="Montserrat"/>
            </a:endParaRPr>
          </a:p>
        </p:txBody>
      </p:sp>
      <p:sp>
        <p:nvSpPr>
          <p:cNvPr id="469" name=""/>
          <p:cNvSpPr txBox="1"/>
          <p:nvPr/>
        </p:nvSpPr>
        <p:spPr>
          <a:xfrm>
            <a:off x="3672000" y="59400"/>
            <a:ext cx="4464360" cy="320400"/>
          </a:xfrm>
          <a:prstGeom prst="rect">
            <a:avLst/>
          </a:prstGeom>
          <a:noFill/>
          <a:ln w="0">
            <a:noFill/>
          </a:ln>
        </p:spPr>
        <p:txBody>
          <a:bodyPr lIns="90000" rIns="90000" tIns="45000" bIns="45000" anchor="t">
            <a:noAutofit/>
          </a:bodyPr>
          <a:p>
            <a:r>
              <a:rPr b="1" lang="it-IT" sz="1490" spc="-1" strike="noStrike">
                <a:latin typeface="Montserrat"/>
              </a:rPr>
              <a:t>Sommario</a:t>
            </a:r>
            <a:endParaRPr b="0" lang="it-IT" sz="1490" spc="-1" strike="noStrike">
              <a:latin typeface="Montserrat"/>
            </a:endParaRPr>
          </a:p>
        </p:txBody>
      </p:sp>
      <p:pic>
        <p:nvPicPr>
          <p:cNvPr id="470" name="" descr=""/>
          <p:cNvPicPr/>
          <p:nvPr/>
        </p:nvPicPr>
        <p:blipFill>
          <a:blip r:embed="rId1"/>
          <a:stretch/>
        </p:blipFill>
        <p:spPr>
          <a:xfrm>
            <a:off x="188280" y="0"/>
            <a:ext cx="3144960" cy="5669640"/>
          </a:xfrm>
          <a:prstGeom prst="rect">
            <a:avLst/>
          </a:prstGeom>
          <a:ln w="0">
            <a:noFill/>
          </a:ln>
        </p:spPr>
      </p:pic>
      <p:sp>
        <p:nvSpPr>
          <p:cNvPr id="471" name="PlaceHolder 2"/>
          <p:cNvSpPr>
            <a:spLocks noGrp="1"/>
          </p:cNvSpPr>
          <p:nvPr>
            <p:ph type="subTitle"/>
          </p:nvPr>
        </p:nvSpPr>
        <p:spPr>
          <a:xfrm>
            <a:off x="3809520" y="1404000"/>
            <a:ext cx="5952600" cy="3872160"/>
          </a:xfrm>
          <a:prstGeom prst="rect">
            <a:avLst/>
          </a:prstGeom>
          <a:noFill/>
          <a:ln w="0">
            <a:noFill/>
          </a:ln>
        </p:spPr>
        <p:txBody>
          <a:bodyPr lIns="0" rIns="0" tIns="0" bIns="0" anchor="t">
            <a:noAutofit/>
          </a:bodyPr>
          <a:p>
            <a:pPr marL="216000" indent="-216000">
              <a:buClr>
                <a:srgbClr val="000000"/>
              </a:buClr>
              <a:buSzPct val="45000"/>
              <a:buFont typeface="Wingdings" charset="2"/>
              <a:buChar char=""/>
            </a:pPr>
            <a:r>
              <a:rPr b="0" lang="it-IT" sz="3200" spc="-1" strike="noStrike">
                <a:latin typeface="Montserrat"/>
              </a:rPr>
              <a:t>Cos’è la Conversazione educativa</a:t>
            </a:r>
            <a:endParaRPr b="0" lang="it-IT" sz="3200" spc="-1" strike="noStrike">
              <a:latin typeface="Montserrat"/>
            </a:endParaRPr>
          </a:p>
          <a:p>
            <a:pPr marL="216000" indent="-216000">
              <a:buClr>
                <a:srgbClr val="000000"/>
              </a:buClr>
              <a:buSzPct val="45000"/>
              <a:buFont typeface="Wingdings" charset="2"/>
              <a:buChar char=""/>
            </a:pPr>
            <a:r>
              <a:rPr b="0" lang="it-IT" sz="3200" spc="-1" strike="noStrike">
                <a:latin typeface="Montserrat"/>
              </a:rPr>
              <a:t>La conversazione come Pratica Educativa</a:t>
            </a:r>
            <a:endParaRPr b="0" lang="it-IT" sz="3200" spc="-1" strike="noStrike">
              <a:latin typeface="Montserrat"/>
            </a:endParaRPr>
          </a:p>
          <a:p>
            <a:pPr marL="216000" indent="-216000">
              <a:buClr>
                <a:srgbClr val="000000"/>
              </a:buClr>
              <a:buSzPct val="45000"/>
              <a:buFont typeface="Wingdings" charset="2"/>
              <a:buChar char=""/>
            </a:pPr>
            <a:r>
              <a:rPr b="0" lang="it-IT" sz="3200" spc="-1" strike="noStrike">
                <a:latin typeface="Montserrat"/>
              </a:rPr>
              <a:t>I Rapporti Interpersonali</a:t>
            </a:r>
            <a:endParaRPr b="0" lang="it-IT" sz="3200" spc="-1" strike="noStrike">
              <a:latin typeface="Montserrat"/>
            </a:endParaRPr>
          </a:p>
          <a:p>
            <a:pPr marL="216000" indent="-216000">
              <a:buClr>
                <a:srgbClr val="000000"/>
              </a:buClr>
              <a:buSzPct val="45000"/>
              <a:buFont typeface="Wingdings" charset="2"/>
              <a:buChar char=""/>
            </a:pPr>
            <a:r>
              <a:rPr b="0" lang="it-IT" sz="3200" spc="-1" strike="noStrike">
                <a:latin typeface="Montserrat"/>
              </a:rPr>
              <a:t>La Pedagogia Narrativa</a:t>
            </a:r>
            <a:endParaRPr b="0" lang="it-IT" sz="3200" spc="-1" strike="noStrike">
              <a:latin typeface="Montserrat"/>
            </a:endParaRPr>
          </a:p>
          <a:p>
            <a:pPr marL="216000" indent="-216000">
              <a:buClr>
                <a:srgbClr val="000000"/>
              </a:buClr>
              <a:buSzPct val="45000"/>
              <a:buFont typeface="Wingdings" charset="2"/>
              <a:buChar char=""/>
            </a:pPr>
            <a:r>
              <a:rPr b="0" lang="it-IT" sz="3200" spc="-1" strike="noStrike">
                <a:latin typeface="Montserrat"/>
              </a:rPr>
              <a:t>Il Dialogo Educativo</a:t>
            </a:r>
            <a:endParaRPr b="0" lang="it-IT" sz="3200" spc="-1" strike="noStrike">
              <a:latin typeface="Montserrat"/>
            </a:endParaRPr>
          </a:p>
        </p:txBody>
      </p:sp>
    </p:spTree>
  </p:cSld>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66" name="" descr=""/>
          <p:cNvPicPr/>
          <p:nvPr/>
        </p:nvPicPr>
        <p:blipFill>
          <a:blip r:embed="rId1"/>
          <a:stretch/>
        </p:blipFill>
        <p:spPr>
          <a:xfrm>
            <a:off x="188280" y="0"/>
            <a:ext cx="3144960" cy="5669640"/>
          </a:xfrm>
          <a:prstGeom prst="rect">
            <a:avLst/>
          </a:prstGeom>
          <a:ln w="0">
            <a:noFill/>
          </a:ln>
        </p:spPr>
      </p:pic>
      <p:sp>
        <p:nvSpPr>
          <p:cNvPr id="567" name="PlaceHolder 1"/>
          <p:cNvSpPr>
            <a:spLocks noGrp="1"/>
          </p:cNvSpPr>
          <p:nvPr>
            <p:ph type="subTitle"/>
          </p:nvPr>
        </p:nvSpPr>
        <p:spPr>
          <a:xfrm>
            <a:off x="3809520" y="1116000"/>
            <a:ext cx="5952600" cy="4281480"/>
          </a:xfrm>
          <a:prstGeom prst="rect">
            <a:avLst/>
          </a:prstGeom>
          <a:noFill/>
          <a:ln w="0">
            <a:noFill/>
          </a:ln>
        </p:spPr>
        <p:txBody>
          <a:bodyPr lIns="0" rIns="0" tIns="0" bIns="0" anchor="t">
            <a:noAutofit/>
          </a:bodyPr>
          <a:p>
            <a:r>
              <a:rPr b="0" lang="it-IT" sz="2300" spc="-1" strike="noStrike">
                <a:latin typeface="Montserrat"/>
              </a:rPr>
              <a:t>Narrazione in prima persona</a:t>
            </a:r>
            <a:endParaRPr b="0" lang="it-IT" sz="2300" spc="-1" strike="noStrike">
              <a:latin typeface="Montserrat"/>
            </a:endParaRPr>
          </a:p>
          <a:p>
            <a:pPr marL="216000" indent="-216000">
              <a:buClr>
                <a:srgbClr val="000000"/>
              </a:buClr>
              <a:buSzPct val="45000"/>
              <a:buFont typeface="Wingdings" charset="2"/>
              <a:buChar char=""/>
            </a:pPr>
            <a:r>
              <a:rPr b="0" lang="it-IT" sz="2300" spc="-1" strike="noStrike">
                <a:latin typeface="Montserrat"/>
              </a:rPr>
              <a:t>Formazione in prima persona</a:t>
            </a:r>
            <a:endParaRPr b="0" lang="it-IT" sz="2300" spc="-1" strike="noStrike">
              <a:latin typeface="Montserrat"/>
            </a:endParaRPr>
          </a:p>
          <a:p>
            <a:pPr marL="216000" indent="-216000">
              <a:buClr>
                <a:srgbClr val="000000"/>
              </a:buClr>
              <a:buSzPct val="45000"/>
              <a:buFont typeface="Wingdings" charset="2"/>
              <a:buChar char=""/>
            </a:pPr>
            <a:r>
              <a:rPr b="0" lang="it-IT" sz="2300" spc="-1" strike="noStrike">
                <a:latin typeface="Montserrat"/>
              </a:rPr>
              <a:t>L’educando progetta, dirige e valuta le attività educative</a:t>
            </a:r>
            <a:endParaRPr b="0" lang="it-IT" sz="2300" spc="-1" strike="noStrike">
              <a:latin typeface="Montserrat"/>
            </a:endParaRPr>
          </a:p>
          <a:p>
            <a:pPr marL="216000" indent="-216000">
              <a:buClr>
                <a:srgbClr val="000000"/>
              </a:buClr>
              <a:buSzPct val="45000"/>
              <a:buFont typeface="Wingdings" charset="2"/>
              <a:buChar char=""/>
            </a:pPr>
            <a:r>
              <a:rPr b="0" lang="it-IT" sz="2300" spc="-1" strike="noStrike">
                <a:latin typeface="Montserrat"/>
              </a:rPr>
              <a:t>I presupposti (assunti teorici) sono:</a:t>
            </a:r>
            <a:endParaRPr b="0" lang="it-IT" sz="2300" spc="-1" strike="noStrike">
              <a:latin typeface="Montserrat"/>
            </a:endParaRPr>
          </a:p>
          <a:p>
            <a:pPr lvl="1" marL="432000" indent="-216000">
              <a:buClr>
                <a:srgbClr val="000000"/>
              </a:buClr>
              <a:buFont typeface="StarSymbol"/>
              <a:buAutoNum type="arabicParenR"/>
            </a:pPr>
            <a:r>
              <a:rPr b="0" lang="it-IT" sz="2300" spc="-1" strike="noStrike">
                <a:latin typeface="Montserrat"/>
              </a:rPr>
              <a:t>La crescita segue le proprie aspirazioni, interessi, bisogni</a:t>
            </a:r>
            <a:endParaRPr b="0" lang="it-IT" sz="2300" spc="-1" strike="noStrike">
              <a:latin typeface="Montserrat"/>
            </a:endParaRPr>
          </a:p>
          <a:p>
            <a:pPr lvl="1" marL="432000" indent="-216000">
              <a:buClr>
                <a:srgbClr val="000000"/>
              </a:buClr>
              <a:buFont typeface="StarSymbol"/>
              <a:buAutoNum type="arabicParenR"/>
            </a:pPr>
            <a:r>
              <a:rPr b="0" lang="it-IT" sz="2300" spc="-1" strike="noStrike">
                <a:latin typeface="Montserrat"/>
              </a:rPr>
              <a:t>La crescita avviene per l’attività fatta dall’educando</a:t>
            </a:r>
            <a:endParaRPr b="0" lang="it-IT" sz="2300" spc="-1" strike="noStrike">
              <a:latin typeface="Montserrat"/>
            </a:endParaRPr>
          </a:p>
          <a:p>
            <a:pPr lvl="1" marL="432000" indent="-216000">
              <a:buClr>
                <a:srgbClr val="000000"/>
              </a:buClr>
              <a:buFont typeface="StarSymbol"/>
              <a:buAutoNum type="arabicParenR"/>
            </a:pPr>
            <a:r>
              <a:rPr b="0" lang="it-IT" sz="2300" spc="-1" strike="noStrike">
                <a:latin typeface="Montserrat"/>
              </a:rPr>
              <a:t>L’educando è partenza, centro e arrivo</a:t>
            </a:r>
            <a:endParaRPr b="0" lang="it-IT" sz="2300" spc="-1" strike="noStrike">
              <a:latin typeface="Montserrat"/>
            </a:endParaRPr>
          </a:p>
          <a:p>
            <a:pPr lvl="1" marL="432000" indent="-216000">
              <a:buClr>
                <a:srgbClr val="000000"/>
              </a:buClr>
              <a:buFont typeface="StarSymbol"/>
              <a:buAutoNum type="arabicParenR"/>
            </a:pPr>
            <a:r>
              <a:rPr b="0" lang="it-IT" sz="2300" spc="-1" strike="noStrike">
                <a:latin typeface="Montserrat"/>
              </a:rPr>
              <a:t>L’educando guida le danze</a:t>
            </a:r>
            <a:endParaRPr b="0" lang="it-IT" sz="2300" spc="-1" strike="noStrike">
              <a:latin typeface="Montserrat"/>
            </a:endParaRPr>
          </a:p>
        </p:txBody>
      </p:sp>
      <p:sp>
        <p:nvSpPr>
          <p:cNvPr id="568" name="PlaceHolder 2"/>
          <p:cNvSpPr>
            <a:spLocks noGrp="1"/>
          </p:cNvSpPr>
          <p:nvPr>
            <p:ph type="title"/>
          </p:nvPr>
        </p:nvSpPr>
        <p:spPr>
          <a:xfrm>
            <a:off x="3780000" y="648000"/>
            <a:ext cx="6071760" cy="432360"/>
          </a:xfrm>
          <a:prstGeom prst="rect">
            <a:avLst/>
          </a:prstGeom>
          <a:noFill/>
          <a:ln w="0">
            <a:noFill/>
          </a:ln>
        </p:spPr>
        <p:txBody>
          <a:bodyPr lIns="0" rIns="0" tIns="0" bIns="0" anchor="t">
            <a:noAutofit/>
          </a:bodyPr>
          <a:p>
            <a:pPr>
              <a:lnSpc>
                <a:spcPct val="80000"/>
              </a:lnSpc>
              <a:buNone/>
            </a:pPr>
            <a:r>
              <a:rPr b="1" lang="it-IT" sz="2800" spc="-1" strike="noStrike">
                <a:solidFill>
                  <a:srgbClr val="000000"/>
                </a:solidFill>
                <a:latin typeface="Montserrat"/>
              </a:rPr>
              <a:t>Dialogo Educativo</a:t>
            </a:r>
            <a:endParaRPr b="1" lang="it-IT" sz="2800" spc="-1" strike="noStrike">
              <a:solidFill>
                <a:srgbClr val="000000"/>
              </a:solidFill>
              <a:latin typeface="Montserrat"/>
            </a:endParaRPr>
          </a:p>
        </p:txBody>
      </p:sp>
      <p:sp>
        <p:nvSpPr>
          <p:cNvPr id="569" name=""/>
          <p:cNvSpPr txBox="1"/>
          <p:nvPr/>
        </p:nvSpPr>
        <p:spPr>
          <a:xfrm>
            <a:off x="3672360" y="59400"/>
            <a:ext cx="4464360" cy="320400"/>
          </a:xfrm>
          <a:prstGeom prst="rect">
            <a:avLst/>
          </a:prstGeom>
          <a:noFill/>
          <a:ln w="0">
            <a:noFill/>
          </a:ln>
        </p:spPr>
        <p:txBody>
          <a:bodyPr lIns="90000" rIns="90000" tIns="45000" bIns="45000" anchor="t">
            <a:noAutofit/>
          </a:bodyPr>
          <a:p>
            <a:pPr>
              <a:lnSpc>
                <a:spcPct val="100000"/>
              </a:lnSpc>
              <a:buNone/>
            </a:pPr>
            <a:r>
              <a:rPr b="1" lang="it-IT" sz="1490" spc="-1" strike="noStrike">
                <a:latin typeface="Montserrat"/>
              </a:rPr>
              <a:t>La Conversazione</a:t>
            </a:r>
            <a:endParaRPr b="0" lang="it-IT" sz="1490" spc="-1" strike="noStrike">
              <a:latin typeface="Montserrat"/>
            </a:endParaRPr>
          </a:p>
        </p:txBody>
      </p:sp>
    </p:spTree>
  </p:cSld>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70" name="" descr=""/>
          <p:cNvPicPr/>
          <p:nvPr/>
        </p:nvPicPr>
        <p:blipFill>
          <a:blip r:embed="rId1"/>
          <a:stretch/>
        </p:blipFill>
        <p:spPr>
          <a:xfrm>
            <a:off x="188280" y="0"/>
            <a:ext cx="3144960" cy="5669640"/>
          </a:xfrm>
          <a:prstGeom prst="rect">
            <a:avLst/>
          </a:prstGeom>
          <a:ln w="0">
            <a:noFill/>
          </a:ln>
        </p:spPr>
      </p:pic>
      <p:sp>
        <p:nvSpPr>
          <p:cNvPr id="571" name="PlaceHolder 1"/>
          <p:cNvSpPr>
            <a:spLocks noGrp="1"/>
          </p:cNvSpPr>
          <p:nvPr>
            <p:ph type="subTitle"/>
          </p:nvPr>
        </p:nvSpPr>
        <p:spPr>
          <a:xfrm>
            <a:off x="3809520" y="1116000"/>
            <a:ext cx="5952600" cy="4297320"/>
          </a:xfrm>
          <a:prstGeom prst="rect">
            <a:avLst/>
          </a:prstGeom>
          <a:noFill/>
          <a:ln w="0">
            <a:noFill/>
          </a:ln>
        </p:spPr>
        <p:txBody>
          <a:bodyPr lIns="0" rIns="0" tIns="0" bIns="0" anchor="t">
            <a:noAutofit/>
          </a:bodyPr>
          <a:p>
            <a:r>
              <a:rPr b="0" lang="it-IT" sz="2200" spc="-1" strike="noStrike">
                <a:latin typeface="Montserrat"/>
              </a:rPr>
              <a:t>Narrazione in terza persona:</a:t>
            </a:r>
            <a:endParaRPr b="0" lang="it-IT" sz="2200" spc="-1" strike="noStrike">
              <a:latin typeface="Montserrat"/>
            </a:endParaRPr>
          </a:p>
          <a:p>
            <a:pPr marL="216000" indent="-216000">
              <a:buClr>
                <a:srgbClr val="000000"/>
              </a:buClr>
              <a:buSzPct val="45000"/>
              <a:buFont typeface="Wingdings" charset="2"/>
              <a:buChar char=""/>
            </a:pPr>
            <a:r>
              <a:rPr b="0" lang="it-IT" sz="2200" spc="-1" strike="noStrike">
                <a:latin typeface="Montserrat"/>
              </a:rPr>
              <a:t>Formazione in terza persona</a:t>
            </a:r>
            <a:endParaRPr b="0" lang="it-IT" sz="2200" spc="-1" strike="noStrike">
              <a:latin typeface="Montserrat"/>
            </a:endParaRPr>
          </a:p>
          <a:p>
            <a:pPr marL="216000" indent="-216000">
              <a:buClr>
                <a:srgbClr val="000000"/>
              </a:buClr>
              <a:buSzPct val="45000"/>
              <a:buFont typeface="Wingdings" charset="2"/>
              <a:buChar char=""/>
            </a:pPr>
            <a:r>
              <a:rPr b="0" lang="it-IT" sz="2200" spc="-1" strike="noStrike">
                <a:latin typeface="Montserrat"/>
              </a:rPr>
              <a:t>L’educatore progetta, dirige e valuta le attività educative</a:t>
            </a:r>
            <a:endParaRPr b="0" lang="it-IT" sz="2200" spc="-1" strike="noStrike">
              <a:latin typeface="Montserrat"/>
            </a:endParaRPr>
          </a:p>
          <a:p>
            <a:pPr marL="216000" indent="-216000">
              <a:buClr>
                <a:srgbClr val="000000"/>
              </a:buClr>
              <a:buSzPct val="45000"/>
              <a:buFont typeface="Wingdings" charset="2"/>
              <a:buChar char=""/>
            </a:pPr>
            <a:r>
              <a:rPr b="0" lang="it-IT" sz="2200" spc="-1" strike="noStrike">
                <a:latin typeface="Montserrat"/>
              </a:rPr>
              <a:t>I presupposti (assunti teorici) sono:</a:t>
            </a:r>
            <a:endParaRPr b="0" lang="it-IT" sz="2200" spc="-1" strike="noStrike">
              <a:latin typeface="Montserrat"/>
            </a:endParaRPr>
          </a:p>
          <a:p>
            <a:pPr lvl="1" marL="432000" indent="-216000">
              <a:buClr>
                <a:srgbClr val="000000"/>
              </a:buClr>
              <a:buFont typeface="StarSymbol"/>
              <a:buAutoNum type="arabicParenR"/>
            </a:pPr>
            <a:r>
              <a:rPr b="0" lang="it-IT" sz="2100" spc="-1" strike="noStrike">
                <a:latin typeface="Montserrat"/>
              </a:rPr>
              <a:t>L’educando è un soggetto passivo non ancora capace di proattività e responsabilità</a:t>
            </a:r>
            <a:endParaRPr b="0" lang="it-IT" sz="2100" spc="-1" strike="noStrike">
              <a:latin typeface="Montserrat"/>
            </a:endParaRPr>
          </a:p>
          <a:p>
            <a:pPr lvl="1" marL="432000" indent="-216000">
              <a:buClr>
                <a:srgbClr val="000000"/>
              </a:buClr>
              <a:buFont typeface="StarSymbol"/>
              <a:buAutoNum type="arabicParenR"/>
            </a:pPr>
            <a:r>
              <a:rPr b="0" lang="it-IT" sz="2100" spc="-1" strike="noStrike">
                <a:latin typeface="Montserrat"/>
              </a:rPr>
              <a:t>L’educatore sceglie e organizza tutto</a:t>
            </a:r>
            <a:endParaRPr b="0" lang="it-IT" sz="2100" spc="-1" strike="noStrike">
              <a:latin typeface="Montserrat"/>
            </a:endParaRPr>
          </a:p>
          <a:p>
            <a:pPr lvl="1" marL="432000" indent="-216000">
              <a:buClr>
                <a:srgbClr val="000000"/>
              </a:buClr>
              <a:buFont typeface="StarSymbol"/>
              <a:buAutoNum type="arabicParenR"/>
            </a:pPr>
            <a:r>
              <a:rPr b="0" lang="it-IT" sz="2100" spc="-1" strike="noStrike">
                <a:latin typeface="Montserrat"/>
              </a:rPr>
              <a:t>L’educando è solo un recettore del processo educativo</a:t>
            </a:r>
            <a:endParaRPr b="0" lang="it-IT" sz="2100" spc="-1" strike="noStrike">
              <a:latin typeface="Montserrat"/>
            </a:endParaRPr>
          </a:p>
          <a:p>
            <a:pPr lvl="1" marL="432000" indent="-216000">
              <a:buClr>
                <a:srgbClr val="000000"/>
              </a:buClr>
              <a:buFont typeface="StarSymbol"/>
              <a:buAutoNum type="arabicParenR"/>
            </a:pPr>
            <a:r>
              <a:rPr b="0" lang="it-IT" sz="2100" spc="-1" strike="noStrike">
                <a:latin typeface="Montserrat"/>
              </a:rPr>
              <a:t>L’educatore sceglie la conformazione finale dell’educando</a:t>
            </a:r>
            <a:endParaRPr b="0" lang="it-IT" sz="2100" spc="-1" strike="noStrike">
              <a:latin typeface="Montserrat"/>
            </a:endParaRPr>
          </a:p>
        </p:txBody>
      </p:sp>
      <p:sp>
        <p:nvSpPr>
          <p:cNvPr id="572" name="PlaceHolder 2"/>
          <p:cNvSpPr>
            <a:spLocks noGrp="1"/>
          </p:cNvSpPr>
          <p:nvPr>
            <p:ph type="title"/>
          </p:nvPr>
        </p:nvSpPr>
        <p:spPr>
          <a:xfrm>
            <a:off x="3780000" y="648000"/>
            <a:ext cx="6071760" cy="432360"/>
          </a:xfrm>
          <a:prstGeom prst="rect">
            <a:avLst/>
          </a:prstGeom>
          <a:noFill/>
          <a:ln w="0">
            <a:noFill/>
          </a:ln>
        </p:spPr>
        <p:txBody>
          <a:bodyPr lIns="0" rIns="0" tIns="0" bIns="0" anchor="t">
            <a:noAutofit/>
          </a:bodyPr>
          <a:p>
            <a:pPr>
              <a:lnSpc>
                <a:spcPct val="80000"/>
              </a:lnSpc>
              <a:buNone/>
            </a:pPr>
            <a:r>
              <a:rPr b="1" lang="it-IT" sz="2800" spc="-1" strike="noStrike">
                <a:solidFill>
                  <a:srgbClr val="000000"/>
                </a:solidFill>
                <a:latin typeface="Montserrat"/>
              </a:rPr>
              <a:t>Dialogo Educativo</a:t>
            </a:r>
            <a:endParaRPr b="1" lang="it-IT" sz="2800" spc="-1" strike="noStrike">
              <a:solidFill>
                <a:srgbClr val="000000"/>
              </a:solidFill>
              <a:latin typeface="Montserrat"/>
            </a:endParaRPr>
          </a:p>
        </p:txBody>
      </p:sp>
      <p:sp>
        <p:nvSpPr>
          <p:cNvPr id="573" name=""/>
          <p:cNvSpPr txBox="1"/>
          <p:nvPr/>
        </p:nvSpPr>
        <p:spPr>
          <a:xfrm>
            <a:off x="3672360" y="59400"/>
            <a:ext cx="4464360" cy="320400"/>
          </a:xfrm>
          <a:prstGeom prst="rect">
            <a:avLst/>
          </a:prstGeom>
          <a:noFill/>
          <a:ln w="0">
            <a:noFill/>
          </a:ln>
        </p:spPr>
        <p:txBody>
          <a:bodyPr lIns="90000" rIns="90000" tIns="45000" bIns="45000" anchor="t">
            <a:noAutofit/>
          </a:bodyPr>
          <a:p>
            <a:pPr>
              <a:lnSpc>
                <a:spcPct val="100000"/>
              </a:lnSpc>
              <a:buNone/>
            </a:pPr>
            <a:r>
              <a:rPr b="1" lang="it-IT" sz="1490" spc="-1" strike="noStrike">
                <a:latin typeface="Montserrat"/>
              </a:rPr>
              <a:t>La Conversazione</a:t>
            </a:r>
            <a:endParaRPr b="0" lang="it-IT" sz="1490" spc="-1" strike="noStrike">
              <a:latin typeface="Montserrat"/>
            </a:endParaRPr>
          </a:p>
        </p:txBody>
      </p:sp>
    </p:spTree>
  </p:cSld>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74" name="" descr=""/>
          <p:cNvPicPr/>
          <p:nvPr/>
        </p:nvPicPr>
        <p:blipFill>
          <a:blip r:embed="rId1"/>
          <a:stretch/>
        </p:blipFill>
        <p:spPr>
          <a:xfrm>
            <a:off x="188280" y="0"/>
            <a:ext cx="3144960" cy="5669640"/>
          </a:xfrm>
          <a:prstGeom prst="rect">
            <a:avLst/>
          </a:prstGeom>
          <a:ln w="0">
            <a:noFill/>
          </a:ln>
        </p:spPr>
      </p:pic>
      <p:sp>
        <p:nvSpPr>
          <p:cNvPr id="575" name="PlaceHolder 1"/>
          <p:cNvSpPr>
            <a:spLocks noGrp="1"/>
          </p:cNvSpPr>
          <p:nvPr>
            <p:ph type="subTitle"/>
          </p:nvPr>
        </p:nvSpPr>
        <p:spPr>
          <a:xfrm>
            <a:off x="3809520" y="1116000"/>
            <a:ext cx="5952600" cy="3953520"/>
          </a:xfrm>
          <a:prstGeom prst="rect">
            <a:avLst/>
          </a:prstGeom>
          <a:noFill/>
          <a:ln w="0">
            <a:noFill/>
          </a:ln>
        </p:spPr>
        <p:txBody>
          <a:bodyPr lIns="0" rIns="0" tIns="0" bIns="0" anchor="t">
            <a:noAutofit/>
          </a:bodyPr>
          <a:p>
            <a:r>
              <a:rPr b="0" lang="it-IT" sz="2200" spc="-1" strike="noStrike">
                <a:latin typeface="Montserrat"/>
              </a:rPr>
              <a:t>Ne deriva un NOI educativo:</a:t>
            </a:r>
            <a:endParaRPr b="0" lang="it-IT" sz="2200" spc="-1" strike="noStrike">
              <a:latin typeface="Montserrat"/>
            </a:endParaRPr>
          </a:p>
          <a:p>
            <a:pPr marL="216000" indent="-216000">
              <a:buClr>
                <a:srgbClr val="000000"/>
              </a:buClr>
              <a:buSzPct val="45000"/>
              <a:buFont typeface="Wingdings" charset="2"/>
              <a:buChar char=""/>
            </a:pPr>
            <a:r>
              <a:rPr b="0" lang="it-IT" sz="2200" spc="-1" strike="noStrike">
                <a:latin typeface="Montserrat"/>
              </a:rPr>
              <a:t>Relazione reciproca asimmetrica</a:t>
            </a:r>
            <a:endParaRPr b="0" lang="it-IT" sz="2200" spc="-1" strike="noStrike">
              <a:latin typeface="Montserrat"/>
            </a:endParaRPr>
          </a:p>
          <a:p>
            <a:pPr marL="216000" indent="-216000">
              <a:buClr>
                <a:srgbClr val="000000"/>
              </a:buClr>
              <a:buSzPct val="45000"/>
              <a:buFont typeface="Wingdings" charset="2"/>
              <a:buChar char=""/>
            </a:pPr>
            <a:r>
              <a:rPr b="0" lang="it-IT" sz="2200" spc="-1" strike="noStrike">
                <a:latin typeface="Montserrat"/>
              </a:rPr>
              <a:t>Questo dialogo educativo è un’implicita forma contrattuale (alleanza educativa)</a:t>
            </a:r>
            <a:endParaRPr b="0" lang="it-IT" sz="2200" spc="-1" strike="noStrike">
              <a:latin typeface="Montserrat"/>
            </a:endParaRPr>
          </a:p>
          <a:p>
            <a:endParaRPr b="0" lang="it-IT" sz="2200" spc="-1" strike="noStrike">
              <a:latin typeface="Montserrat"/>
            </a:endParaRPr>
          </a:p>
          <a:p>
            <a:r>
              <a:rPr b="0" lang="it-IT" sz="2200" spc="-1" strike="noStrike">
                <a:latin typeface="Montserrat"/>
              </a:rPr>
              <a:t>Attenzione alle idealizzazioni (estreme!): è una danza prudente</a:t>
            </a:r>
            <a:endParaRPr b="0" lang="it-IT" sz="2200" spc="-1" strike="noStrike">
              <a:latin typeface="Montserrat"/>
            </a:endParaRPr>
          </a:p>
        </p:txBody>
      </p:sp>
      <p:sp>
        <p:nvSpPr>
          <p:cNvPr id="576" name="PlaceHolder 2"/>
          <p:cNvSpPr>
            <a:spLocks noGrp="1"/>
          </p:cNvSpPr>
          <p:nvPr>
            <p:ph type="title"/>
          </p:nvPr>
        </p:nvSpPr>
        <p:spPr>
          <a:xfrm>
            <a:off x="3780000" y="648000"/>
            <a:ext cx="6071760" cy="432360"/>
          </a:xfrm>
          <a:prstGeom prst="rect">
            <a:avLst/>
          </a:prstGeom>
          <a:noFill/>
          <a:ln w="0">
            <a:noFill/>
          </a:ln>
        </p:spPr>
        <p:txBody>
          <a:bodyPr lIns="0" rIns="0" tIns="0" bIns="0" anchor="t">
            <a:noAutofit/>
          </a:bodyPr>
          <a:p>
            <a:pPr>
              <a:lnSpc>
                <a:spcPct val="80000"/>
              </a:lnSpc>
              <a:buNone/>
            </a:pPr>
            <a:r>
              <a:rPr b="1" lang="it-IT" sz="2800" spc="-1" strike="noStrike">
                <a:solidFill>
                  <a:srgbClr val="000000"/>
                </a:solidFill>
                <a:latin typeface="Montserrat"/>
              </a:rPr>
              <a:t>Dialogo Educativo</a:t>
            </a:r>
            <a:endParaRPr b="1" lang="it-IT" sz="2800" spc="-1" strike="noStrike">
              <a:solidFill>
                <a:srgbClr val="000000"/>
              </a:solidFill>
              <a:latin typeface="Montserrat"/>
            </a:endParaRPr>
          </a:p>
        </p:txBody>
      </p:sp>
      <p:sp>
        <p:nvSpPr>
          <p:cNvPr id="577" name=""/>
          <p:cNvSpPr txBox="1"/>
          <p:nvPr/>
        </p:nvSpPr>
        <p:spPr>
          <a:xfrm>
            <a:off x="3672360" y="59400"/>
            <a:ext cx="4464360" cy="320400"/>
          </a:xfrm>
          <a:prstGeom prst="rect">
            <a:avLst/>
          </a:prstGeom>
          <a:noFill/>
          <a:ln w="0">
            <a:noFill/>
          </a:ln>
        </p:spPr>
        <p:txBody>
          <a:bodyPr lIns="90000" rIns="90000" tIns="45000" bIns="45000" anchor="t">
            <a:noAutofit/>
          </a:bodyPr>
          <a:p>
            <a:pPr>
              <a:lnSpc>
                <a:spcPct val="100000"/>
              </a:lnSpc>
              <a:buNone/>
            </a:pPr>
            <a:r>
              <a:rPr b="1" lang="it-IT" sz="1490" spc="-1" strike="noStrike">
                <a:latin typeface="Montserrat"/>
              </a:rPr>
              <a:t>La Conversazione</a:t>
            </a:r>
            <a:endParaRPr b="0" lang="it-IT" sz="1490" spc="-1" strike="noStrike">
              <a:latin typeface="Montserrat"/>
            </a:endParaRPr>
          </a:p>
        </p:txBody>
      </p:sp>
    </p:spTree>
  </p:cSld>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8" name="PlaceHolder 1"/>
          <p:cNvSpPr>
            <a:spLocks noGrp="1"/>
          </p:cNvSpPr>
          <p:nvPr>
            <p:ph type="title"/>
          </p:nvPr>
        </p:nvSpPr>
        <p:spPr>
          <a:xfrm>
            <a:off x="3786480" y="1438920"/>
            <a:ext cx="6071760" cy="1353960"/>
          </a:xfrm>
          <a:prstGeom prst="rect">
            <a:avLst/>
          </a:prstGeom>
          <a:noFill/>
          <a:ln w="76320">
            <a:solidFill>
              <a:srgbClr val="000000"/>
            </a:solidFill>
            <a:round/>
          </a:ln>
        </p:spPr>
        <p:txBody>
          <a:bodyPr lIns="38160" rIns="38160" tIns="38160" bIns="38160" anchor="ctr">
            <a:noAutofit/>
          </a:bodyPr>
          <a:p>
            <a:pPr algn="ctr">
              <a:buNone/>
            </a:pPr>
            <a:r>
              <a:rPr b="1" lang="it-IT" sz="8000" spc="-1" strike="noStrike">
                <a:solidFill>
                  <a:srgbClr val="000000"/>
                </a:solidFill>
                <a:latin typeface="Montserrat"/>
              </a:rPr>
              <a:t>Domande?</a:t>
            </a:r>
            <a:endParaRPr b="1" lang="it-IT" sz="8000" spc="-1" strike="noStrike">
              <a:solidFill>
                <a:srgbClr val="000000"/>
              </a:solidFill>
              <a:latin typeface="Montserrat"/>
            </a:endParaRPr>
          </a:p>
        </p:txBody>
      </p:sp>
      <p:pic>
        <p:nvPicPr>
          <p:cNvPr id="579" name="" descr=""/>
          <p:cNvPicPr/>
          <p:nvPr/>
        </p:nvPicPr>
        <p:blipFill>
          <a:blip r:embed="rId1"/>
          <a:stretch/>
        </p:blipFill>
        <p:spPr>
          <a:xfrm>
            <a:off x="-133560" y="360"/>
            <a:ext cx="3656520" cy="5669640"/>
          </a:xfrm>
          <a:prstGeom prst="rect">
            <a:avLst/>
          </a:prstGeom>
          <a:ln w="0">
            <a:noFill/>
          </a:ln>
        </p:spPr>
      </p:pic>
      <p:sp>
        <p:nvSpPr>
          <p:cNvPr id="580" name="PlaceHolder 2"/>
          <p:cNvSpPr>
            <a:spLocks noGrp="1"/>
          </p:cNvSpPr>
          <p:nvPr>
            <p:ph type="title"/>
          </p:nvPr>
        </p:nvSpPr>
        <p:spPr>
          <a:xfrm rot="10800000">
            <a:off x="3749760" y="2575800"/>
            <a:ext cx="6145200" cy="1239480"/>
          </a:xfrm>
          <a:prstGeom prst="rect">
            <a:avLst/>
          </a:prstGeom>
          <a:solidFill>
            <a:srgbClr val="000000"/>
          </a:solidFill>
          <a:ln w="0">
            <a:noFill/>
          </a:ln>
        </p:spPr>
        <p:txBody>
          <a:bodyPr lIns="0" rIns="0" tIns="0" bIns="0" anchor="ctr">
            <a:noAutofit/>
          </a:bodyPr>
          <a:p>
            <a:pPr algn="ctr">
              <a:buNone/>
            </a:pPr>
            <a:r>
              <a:rPr b="1" lang="it-IT" sz="8000" spc="-1" strike="noStrike">
                <a:solidFill>
                  <a:srgbClr val="ffffff"/>
                </a:solidFill>
                <a:latin typeface="Montserrat"/>
              </a:rPr>
              <a:t>Questions?</a:t>
            </a:r>
            <a:endParaRPr b="1" lang="it-IT" sz="8000" spc="-1" strike="noStrike">
              <a:solidFill>
                <a:srgbClr val="000000"/>
              </a:solidFill>
              <a:latin typeface="Montserrat"/>
            </a:endParaRPr>
          </a:p>
        </p:txBody>
      </p:sp>
    </p:spTree>
  </p:cSld>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1" name=""/>
          <p:cNvSpPr txBox="1"/>
          <p:nvPr/>
        </p:nvSpPr>
        <p:spPr>
          <a:xfrm>
            <a:off x="3672000" y="59400"/>
            <a:ext cx="4464360" cy="320400"/>
          </a:xfrm>
          <a:prstGeom prst="rect">
            <a:avLst/>
          </a:prstGeom>
          <a:noFill/>
          <a:ln w="0">
            <a:noFill/>
          </a:ln>
        </p:spPr>
        <p:txBody>
          <a:bodyPr lIns="90000" rIns="90000" tIns="45000" bIns="45000" anchor="t">
            <a:noAutofit/>
          </a:bodyPr>
          <a:p>
            <a:pPr>
              <a:lnSpc>
                <a:spcPct val="100000"/>
              </a:lnSpc>
              <a:buNone/>
            </a:pPr>
            <a:r>
              <a:rPr b="1" lang="it-IT" sz="1490" spc="-1" strike="noStrike">
                <a:latin typeface="Montserrat"/>
              </a:rPr>
              <a:t>Conclusione</a:t>
            </a:r>
            <a:endParaRPr b="0" lang="it-IT" sz="1490" spc="-1" strike="noStrike">
              <a:latin typeface="Montserrat"/>
            </a:endParaRPr>
          </a:p>
        </p:txBody>
      </p:sp>
      <p:pic>
        <p:nvPicPr>
          <p:cNvPr id="582" name="" descr=""/>
          <p:cNvPicPr/>
          <p:nvPr/>
        </p:nvPicPr>
        <p:blipFill>
          <a:blip r:embed="rId1"/>
          <a:stretch/>
        </p:blipFill>
        <p:spPr>
          <a:xfrm>
            <a:off x="188280" y="0"/>
            <a:ext cx="3144960" cy="5669640"/>
          </a:xfrm>
          <a:prstGeom prst="rect">
            <a:avLst/>
          </a:prstGeom>
          <a:ln w="0">
            <a:noFill/>
          </a:ln>
        </p:spPr>
      </p:pic>
      <p:sp>
        <p:nvSpPr>
          <p:cNvPr id="583" name="PlaceHolder 1"/>
          <p:cNvSpPr>
            <a:spLocks noGrp="1"/>
          </p:cNvSpPr>
          <p:nvPr>
            <p:ph type="subTitle"/>
          </p:nvPr>
        </p:nvSpPr>
        <p:spPr>
          <a:xfrm>
            <a:off x="3809520" y="1188000"/>
            <a:ext cx="5952600" cy="3780000"/>
          </a:xfrm>
          <a:prstGeom prst="rect">
            <a:avLst/>
          </a:prstGeom>
          <a:noFill/>
          <a:ln w="0">
            <a:noFill/>
          </a:ln>
        </p:spPr>
        <p:txBody>
          <a:bodyPr lIns="0" rIns="0" tIns="0" bIns="0" anchor="t">
            <a:noAutofit/>
          </a:bodyPr>
          <a:p>
            <a:pPr marL="216000" indent="-216000">
              <a:spcBef>
                <a:spcPts val="850"/>
              </a:spcBef>
              <a:buClr>
                <a:srgbClr val="000000"/>
              </a:buClr>
              <a:buSzPct val="45000"/>
              <a:buFont typeface="Wingdings" charset="2"/>
              <a:buChar char=""/>
            </a:pPr>
            <a:r>
              <a:rPr b="0" lang="it-IT" sz="2500" spc="-1" strike="noStrike">
                <a:latin typeface="Montserrat"/>
              </a:rPr>
              <a:t>Cos’è la Conversazione educativa</a:t>
            </a:r>
            <a:endParaRPr b="0" lang="it-IT" sz="2500" spc="-1" strike="noStrike">
              <a:latin typeface="Montserrat"/>
            </a:endParaRPr>
          </a:p>
          <a:p>
            <a:pPr marL="216000" indent="-216000">
              <a:spcBef>
                <a:spcPts val="850"/>
              </a:spcBef>
              <a:buClr>
                <a:srgbClr val="000000"/>
              </a:buClr>
              <a:buSzPct val="45000"/>
              <a:buFont typeface="Wingdings" charset="2"/>
              <a:buChar char=""/>
            </a:pPr>
            <a:r>
              <a:rPr b="0" lang="it-IT" sz="2500" spc="-1" strike="noStrike">
                <a:latin typeface="Montserrat"/>
              </a:rPr>
              <a:t>La conversazione come Pratica Educativa</a:t>
            </a:r>
            <a:endParaRPr b="0" lang="it-IT" sz="2500" spc="-1" strike="noStrike">
              <a:latin typeface="Montserrat"/>
            </a:endParaRPr>
          </a:p>
          <a:p>
            <a:pPr marL="216000" indent="-216000">
              <a:spcBef>
                <a:spcPts val="850"/>
              </a:spcBef>
              <a:buClr>
                <a:srgbClr val="000000"/>
              </a:buClr>
              <a:buSzPct val="45000"/>
              <a:buFont typeface="Wingdings" charset="2"/>
              <a:buChar char=""/>
            </a:pPr>
            <a:r>
              <a:rPr b="0" lang="it-IT" sz="2500" spc="-1" strike="noStrike">
                <a:latin typeface="Montserrat"/>
              </a:rPr>
              <a:t>I Rapporti Interpersonali</a:t>
            </a:r>
            <a:endParaRPr b="0" lang="it-IT" sz="2500" spc="-1" strike="noStrike">
              <a:latin typeface="Montserrat"/>
            </a:endParaRPr>
          </a:p>
          <a:p>
            <a:pPr marL="216000" indent="-216000">
              <a:spcBef>
                <a:spcPts val="850"/>
              </a:spcBef>
              <a:buClr>
                <a:srgbClr val="000000"/>
              </a:buClr>
              <a:buSzPct val="45000"/>
              <a:buFont typeface="Wingdings" charset="2"/>
              <a:buChar char=""/>
            </a:pPr>
            <a:r>
              <a:rPr b="0" lang="it-IT" sz="2500" spc="-1" strike="noStrike">
                <a:latin typeface="Montserrat"/>
              </a:rPr>
              <a:t>La Pedagogia Narrativa</a:t>
            </a:r>
            <a:endParaRPr b="0" lang="it-IT" sz="2500" spc="-1" strike="noStrike">
              <a:latin typeface="Montserrat"/>
            </a:endParaRPr>
          </a:p>
          <a:p>
            <a:pPr marL="216000" indent="-216000">
              <a:spcBef>
                <a:spcPts val="850"/>
              </a:spcBef>
              <a:buClr>
                <a:srgbClr val="000000"/>
              </a:buClr>
              <a:buSzPct val="45000"/>
              <a:buFont typeface="Wingdings" charset="2"/>
              <a:buChar char=""/>
            </a:pPr>
            <a:r>
              <a:rPr b="0" lang="it-IT" sz="2500" spc="-1" strike="noStrike">
                <a:latin typeface="Montserrat"/>
              </a:rPr>
              <a:t>Il Dialogo Educativo</a:t>
            </a:r>
            <a:endParaRPr b="0" lang="it-IT" sz="2500" spc="-1" strike="noStrike">
              <a:latin typeface="Montserrat"/>
            </a:endParaRPr>
          </a:p>
        </p:txBody>
      </p:sp>
      <p:sp>
        <p:nvSpPr>
          <p:cNvPr id="584" name="PlaceHolder 2"/>
          <p:cNvSpPr>
            <a:spLocks noGrp="1"/>
          </p:cNvSpPr>
          <p:nvPr>
            <p:ph type="title"/>
          </p:nvPr>
        </p:nvSpPr>
        <p:spPr>
          <a:xfrm>
            <a:off x="3780000" y="648000"/>
            <a:ext cx="6071760" cy="432360"/>
          </a:xfrm>
          <a:prstGeom prst="rect">
            <a:avLst/>
          </a:prstGeom>
          <a:noFill/>
          <a:ln w="0">
            <a:noFill/>
          </a:ln>
        </p:spPr>
        <p:txBody>
          <a:bodyPr lIns="0" rIns="0" tIns="0" bIns="0" anchor="t">
            <a:noAutofit/>
          </a:bodyPr>
          <a:p>
            <a:r>
              <a:rPr b="1" lang="it-IT" sz="2600" spc="-1" strike="noStrike">
                <a:solidFill>
                  <a:srgbClr val="000000"/>
                </a:solidFill>
                <a:latin typeface="Montserrat"/>
              </a:rPr>
              <a:t>Abbiamo visto</a:t>
            </a:r>
            <a:endParaRPr b="1" lang="it-IT" sz="2600" spc="-1" strike="noStrike">
              <a:solidFill>
                <a:srgbClr val="000000"/>
              </a:solidFill>
              <a:latin typeface="Montserrat"/>
            </a:endParaRPr>
          </a:p>
        </p:txBody>
      </p:sp>
    </p:spTree>
  </p:cSld>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5" name="PlaceHolder 1"/>
          <p:cNvSpPr>
            <a:spLocks noGrp="1"/>
          </p:cNvSpPr>
          <p:nvPr>
            <p:ph type="title"/>
          </p:nvPr>
        </p:nvSpPr>
        <p:spPr>
          <a:xfrm>
            <a:off x="504000" y="451800"/>
            <a:ext cx="6159240" cy="604800"/>
          </a:xfrm>
          <a:prstGeom prst="rect">
            <a:avLst/>
          </a:prstGeom>
          <a:noFill/>
          <a:ln w="0">
            <a:noFill/>
          </a:ln>
        </p:spPr>
        <p:txBody>
          <a:bodyPr lIns="0" rIns="0" tIns="0" bIns="0" anchor="ctr">
            <a:noAutofit/>
          </a:bodyPr>
          <a:p>
            <a:r>
              <a:rPr b="0" lang="it-IT" sz="2400" spc="-1" strike="noStrike">
                <a:solidFill>
                  <a:srgbClr val="000000"/>
                </a:solidFill>
                <a:latin typeface="Montserrat"/>
              </a:rPr>
              <a:t>Prossimo Incontro</a:t>
            </a:r>
            <a:endParaRPr b="0" lang="it-IT" sz="2400" spc="-1" strike="noStrike">
              <a:solidFill>
                <a:srgbClr val="000000"/>
              </a:solidFill>
              <a:latin typeface="Montserrat"/>
            </a:endParaRPr>
          </a:p>
        </p:txBody>
      </p:sp>
      <p:sp>
        <p:nvSpPr>
          <p:cNvPr id="586" name="PlaceHolder 2"/>
          <p:cNvSpPr>
            <a:spLocks noGrp="1"/>
          </p:cNvSpPr>
          <p:nvPr>
            <p:ph type="subTitle"/>
          </p:nvPr>
        </p:nvSpPr>
        <p:spPr>
          <a:xfrm>
            <a:off x="503640" y="1202760"/>
            <a:ext cx="9071640" cy="3535920"/>
          </a:xfrm>
          <a:prstGeom prst="rect">
            <a:avLst/>
          </a:prstGeom>
          <a:noFill/>
          <a:ln w="0">
            <a:noFill/>
          </a:ln>
        </p:spPr>
        <p:txBody>
          <a:bodyPr lIns="0" rIns="0" tIns="0" bIns="0" anchor="ctr">
            <a:noAutofit/>
          </a:bodyPr>
          <a:p>
            <a:pPr algn="ctr">
              <a:buNone/>
            </a:pPr>
            <a:r>
              <a:rPr b="1" lang="it-IT" sz="9800" spc="-1" strike="noStrike">
                <a:latin typeface="Montserrat"/>
              </a:rPr>
              <a:t>Giovedì</a:t>
            </a:r>
            <a:br>
              <a:rPr sz="9800"/>
            </a:br>
            <a:r>
              <a:rPr b="1" lang="it-IT" sz="8820" spc="-1" strike="noStrike">
                <a:latin typeface="Montserrat"/>
              </a:rPr>
              <a:t>30 marzo 20:30</a:t>
            </a:r>
            <a:endParaRPr b="0" lang="it-IT" sz="8820" spc="-1" strike="noStrike">
              <a:latin typeface="Montserrat"/>
            </a:endParaRPr>
          </a:p>
          <a:p>
            <a:pPr algn="ctr">
              <a:buNone/>
            </a:pPr>
            <a:r>
              <a:rPr b="1" lang="it-IT" sz="4000" spc="-1" strike="noStrike">
                <a:latin typeface="Montserrat"/>
              </a:rPr>
              <a:t>La Motivazione</a:t>
            </a:r>
            <a:endParaRPr b="0" lang="it-IT" sz="4000" spc="-1" strike="noStrike">
              <a:latin typeface="Montserrat"/>
            </a:endParaRPr>
          </a:p>
        </p:txBody>
      </p:sp>
    </p:spTree>
  </p:cSld>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7" name="Title 5"/>
          <p:cNvSpPr/>
          <p:nvPr/>
        </p:nvSpPr>
        <p:spPr>
          <a:xfrm>
            <a:off x="3312000" y="1184040"/>
            <a:ext cx="6408000" cy="1078920"/>
          </a:xfrm>
          <a:prstGeom prst="rect">
            <a:avLst/>
          </a:prstGeom>
          <a:noFill/>
          <a:ln w="0">
            <a:noFill/>
          </a:ln>
        </p:spPr>
        <p:style>
          <a:lnRef idx="0"/>
          <a:fillRef idx="0"/>
          <a:effectRef idx="0"/>
          <a:fontRef idx="minor"/>
        </p:style>
        <p:txBody>
          <a:bodyPr tIns="91440" bIns="91440" anchor="ctr">
            <a:noAutofit/>
          </a:bodyPr>
          <a:p>
            <a:pPr>
              <a:lnSpc>
                <a:spcPct val="90000"/>
              </a:lnSpc>
              <a:buNone/>
            </a:pPr>
            <a:r>
              <a:rPr b="1" lang="it-IT" sz="4400" spc="299" strike="noStrike">
                <a:solidFill>
                  <a:srgbClr val="000000"/>
                </a:solidFill>
                <a:latin typeface="Poppins"/>
                <a:ea typeface="Roboto Medium"/>
              </a:rPr>
              <a:t>Generale</a:t>
            </a:r>
            <a:endParaRPr b="1" lang="it-IT" sz="4400" spc="-1" strike="noStrike">
              <a:solidFill>
                <a:srgbClr val="000000"/>
              </a:solidFill>
              <a:latin typeface="Montserrat"/>
            </a:endParaRPr>
          </a:p>
        </p:txBody>
      </p:sp>
      <p:sp>
        <p:nvSpPr>
          <p:cNvPr id="588" name="Rectangle 3"/>
          <p:cNvSpPr/>
          <p:nvPr/>
        </p:nvSpPr>
        <p:spPr>
          <a:xfrm>
            <a:off x="3183840" y="4968000"/>
            <a:ext cx="314856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it-IT" sz="1800" spc="-1" strike="noStrike">
                <a:solidFill>
                  <a:srgbClr val="ffff00"/>
                </a:solidFill>
                <a:latin typeface="Roboto"/>
                <a:ea typeface="Roboto"/>
              </a:rPr>
              <a:t>Copparo</a:t>
            </a:r>
            <a:r>
              <a:rPr b="0" lang="it-IT" sz="1800" spc="-1" strike="noStrike">
                <a:solidFill>
                  <a:srgbClr val="ffff00"/>
                </a:solidFill>
                <a:latin typeface="Roboto"/>
                <a:ea typeface="Roboto"/>
              </a:rPr>
              <a:t>	</a:t>
            </a:r>
            <a:r>
              <a:rPr b="0" lang="it-IT" sz="1800" spc="-1" strike="noStrike">
                <a:solidFill>
                  <a:srgbClr val="ffff00"/>
                </a:solidFill>
                <a:latin typeface="Roboto"/>
                <a:ea typeface="Roboto"/>
              </a:rPr>
              <a:t>	</a:t>
            </a:r>
            <a:r>
              <a:rPr b="0" lang="it-IT" sz="1800" spc="-1" strike="noStrike">
                <a:solidFill>
                  <a:srgbClr val="ffff00"/>
                </a:solidFill>
                <a:latin typeface="Roboto"/>
                <a:ea typeface="Roboto"/>
              </a:rPr>
              <a:t>23/3/2023</a:t>
            </a:r>
            <a:endParaRPr b="0" lang="it-IT" sz="1800" spc="-1" strike="noStrike">
              <a:latin typeface="Montserrat"/>
            </a:endParaRPr>
          </a:p>
        </p:txBody>
      </p:sp>
      <p:sp>
        <p:nvSpPr>
          <p:cNvPr id="589" name="Title 7"/>
          <p:cNvSpPr/>
          <p:nvPr/>
        </p:nvSpPr>
        <p:spPr>
          <a:xfrm>
            <a:off x="3631680" y="644040"/>
            <a:ext cx="4991040" cy="599760"/>
          </a:xfrm>
          <a:prstGeom prst="rect">
            <a:avLst/>
          </a:prstGeom>
          <a:noFill/>
          <a:ln w="0">
            <a:noFill/>
          </a:ln>
        </p:spPr>
        <p:style>
          <a:lnRef idx="0"/>
          <a:fillRef idx="0"/>
          <a:effectRef idx="0"/>
          <a:fontRef idx="minor"/>
        </p:style>
        <p:txBody>
          <a:bodyPr tIns="91440" bIns="91440" anchor="ctr">
            <a:noAutofit/>
          </a:bodyPr>
          <a:p>
            <a:pPr>
              <a:lnSpc>
                <a:spcPct val="90000"/>
              </a:lnSpc>
              <a:buNone/>
            </a:pPr>
            <a:r>
              <a:rPr b="1" lang="it-IT" sz="3200" spc="-1" strike="noStrike">
                <a:solidFill>
                  <a:srgbClr val="ffffff"/>
                </a:solidFill>
                <a:latin typeface="Poppins"/>
                <a:ea typeface="Roboto Medium"/>
              </a:rPr>
              <a:t>Pedagogia</a:t>
            </a:r>
            <a:endParaRPr b="0" lang="it-IT" sz="3200" spc="-1" strike="noStrike">
              <a:latin typeface="Montserrat"/>
            </a:endParaRPr>
          </a:p>
        </p:txBody>
      </p:sp>
      <p:pic>
        <p:nvPicPr>
          <p:cNvPr id="590" name="" descr=""/>
          <p:cNvPicPr/>
          <p:nvPr/>
        </p:nvPicPr>
        <p:blipFill>
          <a:blip r:embed="rId1"/>
          <a:stretch/>
        </p:blipFill>
        <p:spPr>
          <a:xfrm>
            <a:off x="-9000" y="0"/>
            <a:ext cx="3144960" cy="5669640"/>
          </a:xfrm>
          <a:prstGeom prst="rect">
            <a:avLst/>
          </a:prstGeom>
          <a:ln w="0">
            <a:noFill/>
          </a:ln>
        </p:spPr>
      </p:pic>
      <p:pic>
        <p:nvPicPr>
          <p:cNvPr id="591" name="" descr=""/>
          <p:cNvPicPr/>
          <p:nvPr/>
        </p:nvPicPr>
        <p:blipFill>
          <a:blip r:embed="rId2"/>
          <a:stretch/>
        </p:blipFill>
        <p:spPr>
          <a:xfrm>
            <a:off x="6666840" y="2156400"/>
            <a:ext cx="3422880" cy="3517920"/>
          </a:xfrm>
          <a:prstGeom prst="rect">
            <a:avLst/>
          </a:prstGeom>
          <a:ln w="0">
            <a:noFill/>
          </a:ln>
        </p:spPr>
      </p:pic>
      <p:sp>
        <p:nvSpPr>
          <p:cNvPr id="592" name="Title 2_ 3"/>
          <p:cNvSpPr/>
          <p:nvPr/>
        </p:nvSpPr>
        <p:spPr>
          <a:xfrm>
            <a:off x="3132720" y="2695680"/>
            <a:ext cx="5705280" cy="599760"/>
          </a:xfrm>
          <a:prstGeom prst="rect">
            <a:avLst/>
          </a:prstGeom>
          <a:noFill/>
          <a:ln w="0">
            <a:noFill/>
          </a:ln>
        </p:spPr>
        <p:style>
          <a:lnRef idx="0"/>
          <a:fillRef idx="0"/>
          <a:effectRef idx="0"/>
          <a:fontRef idx="minor"/>
        </p:style>
        <p:txBody>
          <a:bodyPr tIns="91440" bIns="91440" anchor="ctr">
            <a:noAutofit/>
          </a:bodyPr>
          <a:p>
            <a:pPr>
              <a:lnSpc>
                <a:spcPct val="90000"/>
              </a:lnSpc>
              <a:buNone/>
            </a:pPr>
            <a:r>
              <a:rPr b="1" lang="it-IT" sz="3200" spc="-1" strike="noStrike">
                <a:solidFill>
                  <a:srgbClr val="ffffff"/>
                </a:solidFill>
                <a:latin typeface="Poppins"/>
                <a:ea typeface="Roboto Medium"/>
              </a:rPr>
              <a:t>Le Conversazione</a:t>
            </a:r>
            <a:endParaRPr b="0" lang="it-IT" sz="3200" spc="-1" strike="noStrike">
              <a:latin typeface="Montserrat"/>
            </a:endParaRPr>
          </a:p>
        </p:txBody>
      </p:sp>
      <p:sp>
        <p:nvSpPr>
          <p:cNvPr id="593" name="Rectangle 8_ 3"/>
          <p:cNvSpPr/>
          <p:nvPr/>
        </p:nvSpPr>
        <p:spPr>
          <a:xfrm>
            <a:off x="3365640" y="60480"/>
            <a:ext cx="218988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it-IT" sz="1800" spc="-1" strike="noStrike">
                <a:solidFill>
                  <a:srgbClr val="000000"/>
                </a:solidFill>
                <a:latin typeface="Roboto"/>
                <a:ea typeface="Roboto"/>
              </a:rPr>
              <a:t>Stefano Bortolato</a:t>
            </a:r>
            <a:endParaRPr b="0" lang="it-IT" sz="1800" spc="-1" strike="noStrike">
              <a:solidFill>
                <a:srgbClr val="000000"/>
              </a:solidFill>
              <a:latin typeface="Montserrat"/>
            </a:endParaRPr>
          </a:p>
        </p:txBody>
      </p:sp>
      <p:pic>
        <p:nvPicPr>
          <p:cNvPr id="594" name="" descr=""/>
          <p:cNvPicPr/>
          <p:nvPr/>
        </p:nvPicPr>
        <p:blipFill>
          <a:blip r:embed="rId3"/>
          <a:stretch/>
        </p:blipFill>
        <p:spPr>
          <a:xfrm>
            <a:off x="5094360" y="3431520"/>
            <a:ext cx="999000" cy="1190520"/>
          </a:xfrm>
          <a:prstGeom prst="rect">
            <a:avLst/>
          </a:prstGeom>
          <a:ln w="0">
            <a:noFill/>
          </a:ln>
        </p:spPr>
      </p:pic>
      <p:pic>
        <p:nvPicPr>
          <p:cNvPr id="595" name="" descr=""/>
          <p:cNvPicPr/>
          <p:nvPr/>
        </p:nvPicPr>
        <p:blipFill>
          <a:blip r:embed="rId4"/>
          <a:stretch/>
        </p:blipFill>
        <p:spPr>
          <a:xfrm>
            <a:off x="4104000" y="3711240"/>
            <a:ext cx="864000" cy="838800"/>
          </a:xfrm>
          <a:prstGeom prst="rect">
            <a:avLst/>
          </a:prstGeom>
          <a:ln w="0">
            <a:noFill/>
          </a:ln>
        </p:spPr>
      </p:pic>
      <p:sp>
        <p:nvSpPr>
          <p:cNvPr id="596" name="Title 8"/>
          <p:cNvSpPr/>
          <p:nvPr/>
        </p:nvSpPr>
        <p:spPr>
          <a:xfrm>
            <a:off x="7227000" y="1289160"/>
            <a:ext cx="1080000" cy="1260000"/>
          </a:xfrm>
          <a:prstGeom prst="rect">
            <a:avLst/>
          </a:prstGeom>
          <a:noFill/>
          <a:ln w="0">
            <a:noFill/>
          </a:ln>
        </p:spPr>
        <p:style>
          <a:lnRef idx="0"/>
          <a:fillRef idx="0"/>
          <a:effectRef idx="0"/>
          <a:fontRef idx="minor"/>
        </p:style>
        <p:txBody>
          <a:bodyPr tIns="91440" bIns="91440" anchor="ctr">
            <a:noAutofit/>
          </a:bodyPr>
          <a:p>
            <a:pPr>
              <a:lnSpc>
                <a:spcPct val="90000"/>
              </a:lnSpc>
              <a:buNone/>
            </a:pPr>
            <a:r>
              <a:rPr b="1" lang="it-IT" sz="11620" spc="299" strike="noStrike">
                <a:solidFill>
                  <a:srgbClr val="000000"/>
                </a:solidFill>
                <a:latin typeface="Poppins"/>
                <a:ea typeface="Roboto Medium"/>
              </a:rPr>
              <a:t>4</a:t>
            </a:r>
            <a:endParaRPr b="1" lang="it-IT" sz="11620" spc="-1" strike="noStrike">
              <a:solidFill>
                <a:srgbClr val="000000"/>
              </a:solidFill>
              <a:latin typeface="Montserrat"/>
            </a:endParaRPr>
          </a:p>
        </p:txBody>
      </p:sp>
    </p:spTree>
  </p:cSld>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7" name="PlaceHolder 1"/>
          <p:cNvSpPr>
            <a:spLocks noGrp="1"/>
          </p:cNvSpPr>
          <p:nvPr>
            <p:ph type="title"/>
          </p:nvPr>
        </p:nvSpPr>
        <p:spPr>
          <a:xfrm>
            <a:off x="504000" y="451800"/>
            <a:ext cx="6159240" cy="604800"/>
          </a:xfrm>
          <a:prstGeom prst="rect">
            <a:avLst/>
          </a:prstGeom>
          <a:noFill/>
          <a:ln w="0">
            <a:noFill/>
          </a:ln>
        </p:spPr>
        <p:txBody>
          <a:bodyPr lIns="0" rIns="0" tIns="0" bIns="0" anchor="ctr">
            <a:noAutofit/>
          </a:bodyPr>
          <a:p>
            <a:r>
              <a:rPr b="1" lang="it-IT" sz="2400" spc="-1" strike="noStrike">
                <a:solidFill>
                  <a:srgbClr val="000000"/>
                </a:solidFill>
                <a:latin typeface="Montserrat"/>
              </a:rPr>
              <a:t>News Tail</a:t>
            </a:r>
            <a:endParaRPr b="0" lang="it-IT" sz="2400" spc="-1" strike="noStrike">
              <a:solidFill>
                <a:srgbClr val="000000"/>
              </a:solidFill>
              <a:latin typeface="Montserrat"/>
            </a:endParaRPr>
          </a:p>
        </p:txBody>
      </p:sp>
      <p:sp>
        <p:nvSpPr>
          <p:cNvPr id="598" name="PlaceHolder 2"/>
          <p:cNvSpPr>
            <a:spLocks noGrp="1"/>
          </p:cNvSpPr>
          <p:nvPr>
            <p:ph type="subTitle"/>
          </p:nvPr>
        </p:nvSpPr>
        <p:spPr>
          <a:xfrm>
            <a:off x="503640" y="1202760"/>
            <a:ext cx="9071640" cy="3535920"/>
          </a:xfrm>
          <a:prstGeom prst="rect">
            <a:avLst/>
          </a:prstGeom>
          <a:noFill/>
          <a:ln w="0">
            <a:noFill/>
          </a:ln>
        </p:spPr>
        <p:txBody>
          <a:bodyPr lIns="0" rIns="0" tIns="0" bIns="0" anchor="ctr">
            <a:noAutofit/>
          </a:bodyPr>
          <a:p>
            <a:pPr marL="216000" indent="-216000">
              <a:spcAft>
                <a:spcPts val="2835"/>
              </a:spcAft>
              <a:buClr>
                <a:srgbClr val="000000"/>
              </a:buClr>
              <a:buSzPct val="45000"/>
              <a:buFont typeface="Wingdings" charset="2"/>
              <a:buChar char=""/>
            </a:pPr>
            <a:r>
              <a:rPr b="0" lang="it-IT" sz="3200" spc="-1" strike="noStrike" u="sng">
                <a:uFillTx/>
                <a:latin typeface="Montserrat"/>
              </a:rPr>
              <a:t>2 Aprile, ore 12:30</a:t>
            </a:r>
            <a:br>
              <a:rPr sz="3200"/>
            </a:br>
            <a:r>
              <a:rPr b="0" lang="it-IT" sz="3200" spc="-1" strike="noStrike">
                <a:latin typeface="Montserrat"/>
              </a:rPr>
              <a:t>Pranzo di Autofinanziamento X GrEst</a:t>
            </a:r>
            <a:endParaRPr b="0" lang="it-IT" sz="3200" spc="-1" strike="noStrike">
              <a:latin typeface="Montserrat"/>
            </a:endParaRPr>
          </a:p>
        </p:txBody>
      </p:sp>
    </p:spTree>
  </p:cSld>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9" name=""/>
          <p:cNvSpPr/>
          <p:nvPr/>
        </p:nvSpPr>
        <p:spPr>
          <a:xfrm>
            <a:off x="144000" y="144000"/>
            <a:ext cx="9792000" cy="5400000"/>
          </a:xfrm>
          <a:prstGeom prst="rect">
            <a:avLst/>
          </a:prstGeom>
          <a:solidFill>
            <a:srgbClr val="000000"/>
          </a:solidFill>
          <a:ln w="0">
            <a:noFill/>
          </a:ln>
        </p:spPr>
        <p:style>
          <a:lnRef idx="0"/>
          <a:fillRef idx="0"/>
          <a:effectRef idx="0"/>
          <a:fontRef idx="minor"/>
        </p:style>
      </p:sp>
    </p:spTree>
  </p:cSld>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2" name=""/>
          <p:cNvSpPr txBox="1"/>
          <p:nvPr/>
        </p:nvSpPr>
        <p:spPr>
          <a:xfrm>
            <a:off x="3672000" y="59400"/>
            <a:ext cx="4464360" cy="320400"/>
          </a:xfrm>
          <a:prstGeom prst="rect">
            <a:avLst/>
          </a:prstGeom>
          <a:noFill/>
          <a:ln w="0">
            <a:noFill/>
          </a:ln>
        </p:spPr>
        <p:txBody>
          <a:bodyPr lIns="90000" rIns="90000" tIns="45000" bIns="45000" anchor="t">
            <a:noAutofit/>
          </a:bodyPr>
          <a:p>
            <a:r>
              <a:rPr b="1" lang="it-IT" sz="1490" spc="-1" strike="noStrike">
                <a:latin typeface="Montserrat"/>
              </a:rPr>
              <a:t>Il caso</a:t>
            </a:r>
            <a:endParaRPr b="0" lang="it-IT" sz="1490" spc="-1" strike="noStrike">
              <a:latin typeface="Montserrat"/>
            </a:endParaRPr>
          </a:p>
        </p:txBody>
      </p:sp>
      <p:pic>
        <p:nvPicPr>
          <p:cNvPr id="473" name="" descr=""/>
          <p:cNvPicPr/>
          <p:nvPr/>
        </p:nvPicPr>
        <p:blipFill>
          <a:blip r:embed="rId1"/>
          <a:stretch/>
        </p:blipFill>
        <p:spPr>
          <a:xfrm>
            <a:off x="188280" y="0"/>
            <a:ext cx="3144960" cy="5669640"/>
          </a:xfrm>
          <a:prstGeom prst="rect">
            <a:avLst/>
          </a:prstGeom>
          <a:ln w="0">
            <a:noFill/>
          </a:ln>
        </p:spPr>
      </p:pic>
      <p:sp>
        <p:nvSpPr>
          <p:cNvPr id="474" name="PlaceHolder 1"/>
          <p:cNvSpPr>
            <a:spLocks noGrp="1"/>
          </p:cNvSpPr>
          <p:nvPr>
            <p:ph type="subTitle"/>
          </p:nvPr>
        </p:nvSpPr>
        <p:spPr>
          <a:xfrm>
            <a:off x="3809520" y="1188000"/>
            <a:ext cx="5952600" cy="4078440"/>
          </a:xfrm>
          <a:prstGeom prst="rect">
            <a:avLst/>
          </a:prstGeom>
          <a:noFill/>
          <a:ln w="0">
            <a:noFill/>
          </a:ln>
        </p:spPr>
        <p:txBody>
          <a:bodyPr lIns="0" rIns="0" tIns="0" bIns="0" anchor="t">
            <a:noAutofit/>
          </a:bodyPr>
          <a:p>
            <a:r>
              <a:rPr b="0" lang="it-IT" sz="2200" spc="-1" strike="noStrike">
                <a:latin typeface="Montserrat"/>
              </a:rPr>
              <a:t>Mesi dopo il terremoto del 1915 della Marsica, Ignazio Silone, unico sopravvissuto della sua famiglia, reincontrò don Orione alla stazione centrale di Roma: lo accoglieva in uno dei suoi collegi. Portandogli le valigie, gli confessò: «La mia vocazione — è un segreto che voglio rivelarti — sarebbe poter vivere come un autentico asino di Dio, come un autentico asino della Divina Provvidenza». Silone ricorda: </a:t>
            </a:r>
            <a:endParaRPr b="0" lang="it-IT" sz="2200" spc="-1" strike="noStrike">
              <a:latin typeface="Montserrat"/>
            </a:endParaRPr>
          </a:p>
        </p:txBody>
      </p:sp>
      <p:sp>
        <p:nvSpPr>
          <p:cNvPr id="475" name="PlaceHolder 2"/>
          <p:cNvSpPr>
            <a:spLocks noGrp="1"/>
          </p:cNvSpPr>
          <p:nvPr>
            <p:ph type="title"/>
          </p:nvPr>
        </p:nvSpPr>
        <p:spPr>
          <a:xfrm>
            <a:off x="3780000" y="788040"/>
            <a:ext cx="6071760" cy="399960"/>
          </a:xfrm>
          <a:prstGeom prst="rect">
            <a:avLst/>
          </a:prstGeom>
          <a:noFill/>
          <a:ln w="0">
            <a:noFill/>
          </a:ln>
        </p:spPr>
        <p:txBody>
          <a:bodyPr lIns="0" rIns="0" tIns="0" bIns="0" anchor="t">
            <a:noAutofit/>
          </a:bodyPr>
          <a:p>
            <a:r>
              <a:rPr b="1" lang="it-IT" sz="2800" spc="-1" strike="noStrike">
                <a:solidFill>
                  <a:srgbClr val="000000"/>
                </a:solidFill>
                <a:latin typeface="Montserrat"/>
              </a:rPr>
              <a:t>Il caso</a:t>
            </a:r>
            <a:endParaRPr b="1" lang="it-IT" sz="2800" spc="-1" strike="noStrike">
              <a:solidFill>
                <a:srgbClr val="000000"/>
              </a:solidFill>
              <a:latin typeface="Montserrat"/>
            </a:endParaRPr>
          </a:p>
        </p:txBody>
      </p:sp>
    </p:spTree>
  </p:cSld>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6" name=""/>
          <p:cNvSpPr txBox="1"/>
          <p:nvPr/>
        </p:nvSpPr>
        <p:spPr>
          <a:xfrm>
            <a:off x="3672000" y="59400"/>
            <a:ext cx="4464360" cy="320400"/>
          </a:xfrm>
          <a:prstGeom prst="rect">
            <a:avLst/>
          </a:prstGeom>
          <a:noFill/>
          <a:ln w="0">
            <a:noFill/>
          </a:ln>
        </p:spPr>
        <p:txBody>
          <a:bodyPr lIns="90000" rIns="90000" tIns="45000" bIns="45000" anchor="t">
            <a:noAutofit/>
          </a:bodyPr>
          <a:p>
            <a:r>
              <a:rPr b="1" lang="it-IT" sz="1490" spc="-1" strike="noStrike">
                <a:latin typeface="Montserrat"/>
              </a:rPr>
              <a:t>Il caso</a:t>
            </a:r>
            <a:endParaRPr b="0" lang="it-IT" sz="1490" spc="-1" strike="noStrike">
              <a:latin typeface="Montserrat"/>
            </a:endParaRPr>
          </a:p>
        </p:txBody>
      </p:sp>
      <p:pic>
        <p:nvPicPr>
          <p:cNvPr id="477" name="" descr=""/>
          <p:cNvPicPr/>
          <p:nvPr/>
        </p:nvPicPr>
        <p:blipFill>
          <a:blip r:embed="rId1"/>
          <a:stretch/>
        </p:blipFill>
        <p:spPr>
          <a:xfrm>
            <a:off x="188280" y="0"/>
            <a:ext cx="3144960" cy="5669640"/>
          </a:xfrm>
          <a:prstGeom prst="rect">
            <a:avLst/>
          </a:prstGeom>
          <a:ln w="0">
            <a:noFill/>
          </a:ln>
        </p:spPr>
      </p:pic>
      <p:sp>
        <p:nvSpPr>
          <p:cNvPr id="478" name="PlaceHolder 1"/>
          <p:cNvSpPr>
            <a:spLocks noGrp="1"/>
          </p:cNvSpPr>
          <p:nvPr>
            <p:ph type="subTitle"/>
          </p:nvPr>
        </p:nvSpPr>
        <p:spPr>
          <a:xfrm>
            <a:off x="3809520" y="1188000"/>
            <a:ext cx="5952600" cy="4078440"/>
          </a:xfrm>
          <a:prstGeom prst="rect">
            <a:avLst/>
          </a:prstGeom>
          <a:noFill/>
          <a:ln w="0">
            <a:noFill/>
          </a:ln>
        </p:spPr>
        <p:txBody>
          <a:bodyPr lIns="0" rIns="0" tIns="0" bIns="0" anchor="t">
            <a:noAutofit/>
          </a:bodyPr>
          <a:p>
            <a:r>
              <a:rPr b="0" lang="it-IT" sz="2200" spc="-1" strike="noStrike">
                <a:latin typeface="Montserrat"/>
              </a:rPr>
              <a:t>«Così ebbe inizio tra noi un dialogo che, salvo qualche breve pausa, durò l’intera notte. Don Orione, benché prima di allora non ci fossimo mai incontrati, parlava con me ragazzetto con una semplicità e naturalezza, con una confidenza, di cui non avevo ancora conosciuto l’eguale. Sentivo un piacere infinito a udirlo parlare in quel modo; provavo una pace e una serenità nuova.</a:t>
            </a:r>
            <a:endParaRPr b="0" lang="it-IT" sz="2200" spc="-1" strike="noStrike">
              <a:latin typeface="Montserrat"/>
            </a:endParaRPr>
          </a:p>
        </p:txBody>
      </p:sp>
      <p:sp>
        <p:nvSpPr>
          <p:cNvPr id="479" name="PlaceHolder 2"/>
          <p:cNvSpPr>
            <a:spLocks noGrp="1"/>
          </p:cNvSpPr>
          <p:nvPr>
            <p:ph type="title"/>
          </p:nvPr>
        </p:nvSpPr>
        <p:spPr>
          <a:xfrm>
            <a:off x="3780000" y="788040"/>
            <a:ext cx="6071760" cy="399960"/>
          </a:xfrm>
          <a:prstGeom prst="rect">
            <a:avLst/>
          </a:prstGeom>
          <a:noFill/>
          <a:ln w="0">
            <a:noFill/>
          </a:ln>
        </p:spPr>
        <p:txBody>
          <a:bodyPr lIns="0" rIns="0" tIns="0" bIns="0" anchor="t">
            <a:noAutofit/>
          </a:bodyPr>
          <a:p>
            <a:r>
              <a:rPr b="1" lang="it-IT" sz="2800" spc="-1" strike="noStrike">
                <a:solidFill>
                  <a:srgbClr val="000000"/>
                </a:solidFill>
                <a:latin typeface="Montserrat"/>
              </a:rPr>
              <a:t>Il caso</a:t>
            </a:r>
            <a:endParaRPr b="1" lang="it-IT" sz="2800" spc="-1" strike="noStrike">
              <a:solidFill>
                <a:srgbClr val="000000"/>
              </a:solidFill>
              <a:latin typeface="Montserrat"/>
            </a:endParaRPr>
          </a:p>
        </p:txBody>
      </p:sp>
    </p:spTree>
  </p:cSld>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0" name=""/>
          <p:cNvSpPr txBox="1"/>
          <p:nvPr/>
        </p:nvSpPr>
        <p:spPr>
          <a:xfrm>
            <a:off x="3672000" y="59400"/>
            <a:ext cx="4464360" cy="320400"/>
          </a:xfrm>
          <a:prstGeom prst="rect">
            <a:avLst/>
          </a:prstGeom>
          <a:noFill/>
          <a:ln w="0">
            <a:noFill/>
          </a:ln>
        </p:spPr>
        <p:txBody>
          <a:bodyPr lIns="90000" rIns="90000" tIns="45000" bIns="45000" anchor="t">
            <a:noAutofit/>
          </a:bodyPr>
          <a:p>
            <a:r>
              <a:rPr b="1" lang="it-IT" sz="1490" spc="-1" strike="noStrike">
                <a:latin typeface="Montserrat"/>
              </a:rPr>
              <a:t>Il caso</a:t>
            </a:r>
            <a:endParaRPr b="0" lang="it-IT" sz="1490" spc="-1" strike="noStrike">
              <a:latin typeface="Montserrat"/>
            </a:endParaRPr>
          </a:p>
        </p:txBody>
      </p:sp>
      <p:pic>
        <p:nvPicPr>
          <p:cNvPr id="481" name="" descr=""/>
          <p:cNvPicPr/>
          <p:nvPr/>
        </p:nvPicPr>
        <p:blipFill>
          <a:blip r:embed="rId1"/>
          <a:stretch/>
        </p:blipFill>
        <p:spPr>
          <a:xfrm>
            <a:off x="188280" y="0"/>
            <a:ext cx="3144960" cy="5669640"/>
          </a:xfrm>
          <a:prstGeom prst="rect">
            <a:avLst/>
          </a:prstGeom>
          <a:ln w="0">
            <a:noFill/>
          </a:ln>
        </p:spPr>
      </p:pic>
      <p:sp>
        <p:nvSpPr>
          <p:cNvPr id="482" name="PlaceHolder 1"/>
          <p:cNvSpPr>
            <a:spLocks noGrp="1"/>
          </p:cNvSpPr>
          <p:nvPr>
            <p:ph type="subTitle"/>
          </p:nvPr>
        </p:nvSpPr>
        <p:spPr>
          <a:xfrm>
            <a:off x="3809520" y="1188000"/>
            <a:ext cx="5952600" cy="4078440"/>
          </a:xfrm>
          <a:prstGeom prst="rect">
            <a:avLst/>
          </a:prstGeom>
          <a:noFill/>
          <a:ln w="0">
            <a:noFill/>
          </a:ln>
        </p:spPr>
        <p:txBody>
          <a:bodyPr lIns="0" rIns="0" tIns="0" bIns="0" anchor="t">
            <a:noAutofit/>
          </a:bodyPr>
          <a:p>
            <a:r>
              <a:rPr b="0" lang="it-IT" sz="2200" spc="-1" strike="noStrike">
                <a:latin typeface="Montserrat"/>
              </a:rPr>
              <a:t>Ciò che mi è rimasto impresso è la pacata tenerezza del suo sguardo. La luce dei suoi occhi aveva la bontà di chi nella vita ha pazientemente sofferto ogni sorta di triboli e perciò sa le pene più segrete.</a:t>
            </a:r>
            <a:endParaRPr b="0" lang="it-IT" sz="2200" spc="-1" strike="noStrike">
              <a:latin typeface="Montserrat"/>
            </a:endParaRPr>
          </a:p>
        </p:txBody>
      </p:sp>
      <p:sp>
        <p:nvSpPr>
          <p:cNvPr id="483" name="PlaceHolder 2"/>
          <p:cNvSpPr>
            <a:spLocks noGrp="1"/>
          </p:cNvSpPr>
          <p:nvPr>
            <p:ph type="title"/>
          </p:nvPr>
        </p:nvSpPr>
        <p:spPr>
          <a:xfrm>
            <a:off x="3780000" y="788040"/>
            <a:ext cx="6071760" cy="399960"/>
          </a:xfrm>
          <a:prstGeom prst="rect">
            <a:avLst/>
          </a:prstGeom>
          <a:noFill/>
          <a:ln w="0">
            <a:noFill/>
          </a:ln>
        </p:spPr>
        <p:txBody>
          <a:bodyPr lIns="0" rIns="0" tIns="0" bIns="0" anchor="t">
            <a:noAutofit/>
          </a:bodyPr>
          <a:p>
            <a:r>
              <a:rPr b="1" lang="it-IT" sz="2800" spc="-1" strike="noStrike">
                <a:solidFill>
                  <a:srgbClr val="000000"/>
                </a:solidFill>
                <a:latin typeface="Montserrat"/>
              </a:rPr>
              <a:t>Il caso</a:t>
            </a:r>
            <a:endParaRPr b="1" lang="it-IT" sz="2800" spc="-1" strike="noStrike">
              <a:solidFill>
                <a:srgbClr val="000000"/>
              </a:solidFill>
              <a:latin typeface="Montserrat"/>
            </a:endParaRPr>
          </a:p>
        </p:txBody>
      </p:sp>
    </p:spTree>
  </p:cSld>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4" name="PlaceHolder 1"/>
          <p:cNvSpPr>
            <a:spLocks noGrp="1"/>
          </p:cNvSpPr>
          <p:nvPr>
            <p:ph type="title"/>
          </p:nvPr>
        </p:nvSpPr>
        <p:spPr>
          <a:xfrm>
            <a:off x="246240" y="870480"/>
            <a:ext cx="5220000" cy="1238040"/>
          </a:xfrm>
          <a:prstGeom prst="rect">
            <a:avLst/>
          </a:prstGeom>
          <a:noFill/>
          <a:ln w="0">
            <a:noFill/>
          </a:ln>
        </p:spPr>
        <p:txBody>
          <a:bodyPr lIns="0" rIns="0" tIns="0" bIns="0" anchor="ctr">
            <a:noAutofit/>
          </a:bodyPr>
          <a:p>
            <a:r>
              <a:rPr b="1" lang="it-IT" sz="4000" spc="-1" strike="noStrike">
                <a:solidFill>
                  <a:srgbClr val="000000"/>
                </a:solidFill>
                <a:latin typeface="Montserrat"/>
              </a:rPr>
              <a:t>Cosa sta accadendo?</a:t>
            </a:r>
            <a:endParaRPr b="1" lang="it-IT" sz="4000" spc="-1" strike="noStrike">
              <a:solidFill>
                <a:srgbClr val="000000"/>
              </a:solidFill>
              <a:latin typeface="Montserrat"/>
            </a:endParaRPr>
          </a:p>
        </p:txBody>
      </p:sp>
      <p:pic>
        <p:nvPicPr>
          <p:cNvPr id="485" name="" descr=""/>
          <p:cNvPicPr/>
          <p:nvPr/>
        </p:nvPicPr>
        <p:blipFill>
          <a:blip r:embed="rId1"/>
          <a:stretch/>
        </p:blipFill>
        <p:spPr>
          <a:xfrm>
            <a:off x="338400" y="1998000"/>
            <a:ext cx="3272400" cy="3272400"/>
          </a:xfrm>
          <a:prstGeom prst="rect">
            <a:avLst/>
          </a:prstGeom>
          <a:ln w="0">
            <a:noFill/>
          </a:ln>
        </p:spPr>
      </p:pic>
      <p:sp>
        <p:nvSpPr>
          <p:cNvPr id="486" name=""/>
          <p:cNvSpPr txBox="1"/>
          <p:nvPr/>
        </p:nvSpPr>
        <p:spPr>
          <a:xfrm>
            <a:off x="4248000" y="1944000"/>
            <a:ext cx="2304000" cy="2230560"/>
          </a:xfrm>
          <a:prstGeom prst="rect">
            <a:avLst/>
          </a:prstGeom>
          <a:noFill/>
          <a:ln w="0">
            <a:noFill/>
          </a:ln>
        </p:spPr>
        <p:txBody>
          <a:bodyPr lIns="90000" rIns="90000" tIns="45000" bIns="45000" anchor="t">
            <a:noAutofit/>
          </a:bodyPr>
          <a:p>
            <a:pPr>
              <a:lnSpc>
                <a:spcPct val="150000"/>
              </a:lnSpc>
              <a:buNone/>
            </a:pPr>
            <a:endParaRPr b="0" lang="it-IT" sz="1800" spc="-1" strike="noStrike">
              <a:latin typeface="Montserrat"/>
            </a:endParaRPr>
          </a:p>
          <a:p>
            <a:pPr>
              <a:lnSpc>
                <a:spcPct val="150000"/>
              </a:lnSpc>
              <a:buNone/>
            </a:pPr>
            <a:r>
              <a:rPr b="0" lang="it-IT" sz="2000" spc="-1" strike="noStrike">
                <a:latin typeface="Montserrat"/>
              </a:rPr>
              <a:t>5 minuti</a:t>
            </a:r>
            <a:endParaRPr b="0" lang="it-IT" sz="2000" spc="-1" strike="noStrike">
              <a:latin typeface="Montserrat"/>
            </a:endParaRPr>
          </a:p>
          <a:p>
            <a:pPr>
              <a:lnSpc>
                <a:spcPct val="150000"/>
              </a:lnSpc>
              <a:buNone/>
            </a:pPr>
            <a:r>
              <a:rPr b="0" lang="it-IT" sz="2000" spc="-1" strike="noStrike">
                <a:latin typeface="Montserrat"/>
              </a:rPr>
              <a:t>Di </a:t>
            </a:r>
            <a:r>
              <a:rPr b="0" lang="it-IT" sz="2200" spc="-1" strike="noStrike">
                <a:latin typeface="Montserrat"/>
              </a:rPr>
              <a:t>lavoro</a:t>
            </a:r>
            <a:endParaRPr b="0" lang="it-IT" sz="2200" spc="-1" strike="noStrike">
              <a:latin typeface="Montserrat"/>
            </a:endParaRPr>
          </a:p>
          <a:p>
            <a:pPr>
              <a:lnSpc>
                <a:spcPct val="150000"/>
              </a:lnSpc>
              <a:buNone/>
            </a:pPr>
            <a:r>
              <a:rPr b="0" lang="it-IT" sz="2000" spc="-1" strike="noStrike">
                <a:latin typeface="Montserrat"/>
              </a:rPr>
              <a:t>Di gruppo</a:t>
            </a:r>
            <a:endParaRPr b="0" lang="it-IT" sz="2000" spc="-1" strike="noStrike">
              <a:latin typeface="Montserrat"/>
            </a:endParaRPr>
          </a:p>
          <a:p>
            <a:pPr>
              <a:lnSpc>
                <a:spcPct val="150000"/>
              </a:lnSpc>
              <a:buNone/>
            </a:pPr>
            <a:endParaRPr b="0" lang="it-IT" sz="1800" spc="-1" strike="noStrike">
              <a:latin typeface="Montserrat"/>
            </a:endParaRPr>
          </a:p>
        </p:txBody>
      </p:sp>
    </p:spTree>
  </p:cSld>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7" name=""/>
          <p:cNvSpPr txBox="1"/>
          <p:nvPr/>
        </p:nvSpPr>
        <p:spPr>
          <a:xfrm>
            <a:off x="3672000" y="59400"/>
            <a:ext cx="4464360" cy="320400"/>
          </a:xfrm>
          <a:prstGeom prst="rect">
            <a:avLst/>
          </a:prstGeom>
          <a:noFill/>
          <a:ln w="0">
            <a:noFill/>
          </a:ln>
        </p:spPr>
        <p:txBody>
          <a:bodyPr lIns="90000" rIns="90000" tIns="45000" bIns="45000" anchor="t">
            <a:noAutofit/>
          </a:bodyPr>
          <a:p>
            <a:r>
              <a:rPr b="1" lang="it-IT" sz="1490" spc="-1" strike="noStrike">
                <a:latin typeface="Montserrat"/>
              </a:rPr>
              <a:t>Il caso</a:t>
            </a:r>
            <a:endParaRPr b="0" lang="it-IT" sz="1490" spc="-1" strike="noStrike">
              <a:latin typeface="Montserrat"/>
            </a:endParaRPr>
          </a:p>
        </p:txBody>
      </p:sp>
      <p:pic>
        <p:nvPicPr>
          <p:cNvPr id="488" name="" descr=""/>
          <p:cNvPicPr/>
          <p:nvPr/>
        </p:nvPicPr>
        <p:blipFill>
          <a:blip r:embed="rId1"/>
          <a:stretch/>
        </p:blipFill>
        <p:spPr>
          <a:xfrm>
            <a:off x="188280" y="0"/>
            <a:ext cx="3144960" cy="5669640"/>
          </a:xfrm>
          <a:prstGeom prst="rect">
            <a:avLst/>
          </a:prstGeom>
          <a:ln w="0">
            <a:noFill/>
          </a:ln>
        </p:spPr>
      </p:pic>
      <p:sp>
        <p:nvSpPr>
          <p:cNvPr id="489" name="PlaceHolder 1"/>
          <p:cNvSpPr>
            <a:spLocks noGrp="1"/>
          </p:cNvSpPr>
          <p:nvPr>
            <p:ph type="subTitle"/>
          </p:nvPr>
        </p:nvSpPr>
        <p:spPr>
          <a:xfrm>
            <a:off x="3809520" y="1188000"/>
            <a:ext cx="5952600" cy="4025160"/>
          </a:xfrm>
          <a:prstGeom prst="rect">
            <a:avLst/>
          </a:prstGeom>
          <a:noFill/>
          <a:ln w="0">
            <a:noFill/>
          </a:ln>
        </p:spPr>
        <p:txBody>
          <a:bodyPr lIns="0" rIns="0" tIns="0" bIns="0" anchor="t">
            <a:noAutofit/>
          </a:bodyPr>
          <a:p>
            <a:r>
              <a:rPr b="0" lang="it-IT" sz="2200" spc="-1" strike="noStrike">
                <a:latin typeface="Montserrat"/>
              </a:rPr>
              <a:t>A un certo punto del viaggio mi disse: “Ricordati di questo: Dio non è solo in chiesa. Nell’avvenire non ti mancheranno momenti di cupa disperazione. Anche se ti crederai solo e abbandonato, non lo sarai. Ricordati di questo!”. Mi accorsi che i suoi occhi erano lucidi di lacrime. Non mi era mai capitato d’incontrare una persona adulta che si aprisse così sinceramente con un ragazzo»</a:t>
            </a:r>
            <a:endParaRPr b="0" lang="it-IT" sz="2200" spc="-1" strike="noStrike">
              <a:latin typeface="Montserrat"/>
            </a:endParaRPr>
          </a:p>
        </p:txBody>
      </p:sp>
      <p:sp>
        <p:nvSpPr>
          <p:cNvPr id="490" name="PlaceHolder 2"/>
          <p:cNvSpPr>
            <a:spLocks noGrp="1"/>
          </p:cNvSpPr>
          <p:nvPr>
            <p:ph type="title"/>
          </p:nvPr>
        </p:nvSpPr>
        <p:spPr>
          <a:xfrm>
            <a:off x="3780000" y="788040"/>
            <a:ext cx="6071760" cy="432360"/>
          </a:xfrm>
          <a:prstGeom prst="rect">
            <a:avLst/>
          </a:prstGeom>
          <a:noFill/>
          <a:ln w="0">
            <a:noFill/>
          </a:ln>
        </p:spPr>
        <p:txBody>
          <a:bodyPr lIns="0" rIns="0" tIns="0" bIns="0" anchor="t">
            <a:noAutofit/>
          </a:bodyPr>
          <a:p>
            <a:r>
              <a:rPr b="1" lang="it-IT" sz="2800" spc="-1" strike="noStrike">
                <a:solidFill>
                  <a:srgbClr val="000000"/>
                </a:solidFill>
                <a:latin typeface="Montserrat"/>
              </a:rPr>
              <a:t>Il caso</a:t>
            </a:r>
            <a:endParaRPr b="1" lang="it-IT" sz="2800" spc="-1" strike="noStrike">
              <a:solidFill>
                <a:srgbClr val="000000"/>
              </a:solidFill>
              <a:latin typeface="Montserrat"/>
            </a:endParaRPr>
          </a:p>
        </p:txBody>
      </p:sp>
    </p:spTree>
  </p:cSld>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1" name="PlaceHolder 1"/>
          <p:cNvSpPr>
            <a:spLocks noGrp="1"/>
          </p:cNvSpPr>
          <p:nvPr>
            <p:ph type="title"/>
          </p:nvPr>
        </p:nvSpPr>
        <p:spPr>
          <a:xfrm>
            <a:off x="246240" y="1139040"/>
            <a:ext cx="5220000" cy="700920"/>
          </a:xfrm>
          <a:prstGeom prst="rect">
            <a:avLst/>
          </a:prstGeom>
          <a:noFill/>
          <a:ln w="0">
            <a:noFill/>
          </a:ln>
        </p:spPr>
        <p:txBody>
          <a:bodyPr lIns="0" rIns="0" tIns="0" bIns="0" anchor="ctr">
            <a:noAutofit/>
          </a:bodyPr>
          <a:p>
            <a:r>
              <a:rPr b="1" lang="it-IT" sz="4000" spc="-1" strike="noStrike">
                <a:solidFill>
                  <a:srgbClr val="000000"/>
                </a:solidFill>
                <a:latin typeface="Montserrat"/>
              </a:rPr>
              <a:t>Discussione</a:t>
            </a:r>
            <a:endParaRPr b="1" lang="it-IT" sz="4000" spc="-1" strike="noStrike">
              <a:solidFill>
                <a:srgbClr val="000000"/>
              </a:solidFill>
              <a:latin typeface="Montserrat"/>
            </a:endParaRPr>
          </a:p>
        </p:txBody>
      </p:sp>
      <p:pic>
        <p:nvPicPr>
          <p:cNvPr id="492" name="" descr=""/>
          <p:cNvPicPr/>
          <p:nvPr/>
        </p:nvPicPr>
        <p:blipFill>
          <a:blip r:embed="rId1"/>
          <a:stretch/>
        </p:blipFill>
        <p:spPr>
          <a:xfrm>
            <a:off x="338400" y="1998000"/>
            <a:ext cx="3272400" cy="3272400"/>
          </a:xfrm>
          <a:prstGeom prst="rect">
            <a:avLst/>
          </a:prstGeom>
          <a:ln w="0">
            <a:noFill/>
          </a:ln>
        </p:spPr>
      </p:pic>
      <p:sp>
        <p:nvSpPr>
          <p:cNvPr id="493" name=""/>
          <p:cNvSpPr txBox="1"/>
          <p:nvPr/>
        </p:nvSpPr>
        <p:spPr>
          <a:xfrm>
            <a:off x="4248000" y="1944000"/>
            <a:ext cx="2304000" cy="2230560"/>
          </a:xfrm>
          <a:prstGeom prst="rect">
            <a:avLst/>
          </a:prstGeom>
          <a:noFill/>
          <a:ln w="0">
            <a:noFill/>
          </a:ln>
        </p:spPr>
        <p:txBody>
          <a:bodyPr lIns="90000" rIns="90000" tIns="45000" bIns="45000" anchor="t">
            <a:noAutofit/>
          </a:bodyPr>
          <a:p>
            <a:pPr>
              <a:lnSpc>
                <a:spcPct val="150000"/>
              </a:lnSpc>
              <a:buNone/>
            </a:pPr>
            <a:endParaRPr b="0" lang="it-IT" sz="1800" spc="-1" strike="noStrike">
              <a:latin typeface="Montserrat"/>
            </a:endParaRPr>
          </a:p>
          <a:p>
            <a:pPr>
              <a:lnSpc>
                <a:spcPct val="150000"/>
              </a:lnSpc>
              <a:buNone/>
            </a:pPr>
            <a:r>
              <a:rPr b="0" lang="it-IT" sz="2000" spc="-1" strike="noStrike">
                <a:latin typeface="Montserrat"/>
              </a:rPr>
              <a:t>5 minuti</a:t>
            </a:r>
            <a:endParaRPr b="0" lang="it-IT" sz="2000" spc="-1" strike="noStrike">
              <a:latin typeface="Montserrat"/>
            </a:endParaRPr>
          </a:p>
          <a:p>
            <a:pPr>
              <a:lnSpc>
                <a:spcPct val="150000"/>
              </a:lnSpc>
              <a:buNone/>
            </a:pPr>
            <a:r>
              <a:rPr b="0" lang="it-IT" sz="2000" spc="-1" strike="noStrike">
                <a:latin typeface="Montserrat"/>
              </a:rPr>
              <a:t>Di dialog</a:t>
            </a:r>
            <a:r>
              <a:rPr b="0" lang="it-IT" sz="2200" spc="-1" strike="noStrike">
                <a:latin typeface="Montserrat"/>
              </a:rPr>
              <a:t>o</a:t>
            </a:r>
            <a:endParaRPr b="0" lang="it-IT" sz="2200" spc="-1" strike="noStrike">
              <a:latin typeface="Montserrat"/>
            </a:endParaRPr>
          </a:p>
          <a:p>
            <a:pPr>
              <a:lnSpc>
                <a:spcPct val="150000"/>
              </a:lnSpc>
              <a:buNone/>
            </a:pPr>
            <a:endParaRPr b="0" lang="it-IT" sz="2000" spc="-1" strike="noStrike">
              <a:latin typeface="Montserrat"/>
            </a:endParaRPr>
          </a:p>
          <a:p>
            <a:pPr>
              <a:lnSpc>
                <a:spcPct val="150000"/>
              </a:lnSpc>
              <a:buNone/>
            </a:pPr>
            <a:endParaRPr b="0" lang="it-IT" sz="1800" spc="-1" strike="noStrike">
              <a:latin typeface="Montserrat"/>
            </a:endParaRPr>
          </a:p>
        </p:txBody>
      </p:sp>
    </p:spTree>
  </p:cSl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5033</TotalTime>
  <Application>LibreOffice/7.3.7.2$Linux_X86_64 LibreOffice_project/30$Build-2</Application>
  <AppVersion>15.0000</AppVersion>
  <Company>Slidehood.com</Company>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2017-08-02T20:41:11Z</dcterms:created>
  <dc:creator>Slidehood.com</dc:creator>
  <dc:description>Corso di Pedagogia Generale per Operatori d'Oratorio
PG-4: La Conversazione</dc:description>
  <cp:keywords>pedagogia formazione educativa</cp:keywords>
  <dc:language>it-IT</dc:language>
  <cp:lastModifiedBy>Don Stefano Bortolato</cp:lastModifiedBy>
  <cp:lastPrinted>2023-03-24T09:33:39Z</cp:lastPrinted>
  <dcterms:modified xsi:type="dcterms:W3CDTF">2023-03-24T09:33:50Z</dcterms:modified>
  <cp:revision>503</cp:revision>
  <dc:subject>Pedagogia</dc:subject>
  <dc:title>Pedagogia Generale</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rollato da">
    <vt:lpwstr>Widescreen</vt:lpwstr>
  </property>
  <property fmtid="{D5CDD505-2E9C-101B-9397-08002B2CF9AE}" pid="3" name="HiddenSlides">
    <vt:r8>0</vt:r8>
  </property>
  <property fmtid="{D5CDD505-2E9C-101B-9397-08002B2CF9AE}" pid="4" name="HyperlinksChanged">
    <vt:bool>0</vt:bool>
  </property>
  <property fmtid="{D5CDD505-2E9C-101B-9397-08002B2CF9AE}" pid="5" name="LinksUpToDate">
    <vt:bool>0</vt:bool>
  </property>
  <property fmtid="{D5CDD505-2E9C-101B-9397-08002B2CF9AE}" pid="6" name="MMClips">
    <vt:r8>0</vt:r8>
  </property>
  <property fmtid="{D5CDD505-2E9C-101B-9397-08002B2CF9AE}" pid="7" name="Notes">
    <vt:r8>0</vt:r8>
  </property>
  <property fmtid="{D5CDD505-2E9C-101B-9397-08002B2CF9AE}" pid="8" name="ScaleCrop">
    <vt:bool>0</vt:bool>
  </property>
  <property fmtid="{D5CDD505-2E9C-101B-9397-08002B2CF9AE}" pid="9" name="ShareDoc">
    <vt:bool>0</vt:bool>
  </property>
  <property fmtid="{D5CDD505-2E9C-101B-9397-08002B2CF9AE}" pid="10" name="Slides">
    <vt:r8>15</vt:r8>
  </property>
</Properties>
</file>