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9.xml.rels" ContentType="application/vnd.openxmlformats-package.relationships+xml"/>
  <Override PartName="/ppt/slideMasters/_rels/slideMaster8.xml.rels" ContentType="application/vnd.openxmlformats-package.relationships+xml"/>
  <Override PartName="/ppt/slideMasters/_rels/slideMaster7.xml.rels" ContentType="application/vnd.openxmlformats-package.relationships+xml"/>
  <Override PartName="/ppt/slideMasters/_rels/slideMaster6.xml.rels" ContentType="application/vnd.openxmlformats-package.relationships+xml"/>
  <Override PartName="/ppt/slideMasters/_rels/slideMaster5.xml.rels" ContentType="application/vnd.openxmlformats-package.relationships+xml"/>
  <Override PartName="/ppt/slideMasters/_rels/slideMaster2.xml.rels" ContentType="application/vnd.openxmlformats-package.relationships+xml"/>
  <Override PartName="/ppt/slideMasters/_rels/slideMaster11.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_rels/slideMaster10.xml.rels" ContentType="application/vnd.openxmlformats-package.relationships+xml"/>
  <Override PartName="/ppt/slideMasters/_rels/slideMaster3.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0.xml" ContentType="application/vnd.openxmlformats-officedocument.presentationml.slideMaster+xml"/>
  <Override PartName="/ppt/slideMasters/slideMaster4.xml" ContentType="application/vnd.openxmlformats-officedocument.presentationml.slideMaster+xml"/>
  <Override PartName="/ppt/slideMasters/slideMaster11.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0.xml" ContentType="application/vnd.openxmlformats-officedocument.theme+xml"/>
  <Override PartName="/ppt/theme/theme5.xml" ContentType="application/vnd.openxmlformats-officedocument.theme+xml"/>
  <Override PartName="/ppt/theme/theme11.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_rels/presentation.xml.rels" ContentType="application/vnd.openxmlformats-package.relationships+xml"/>
  <Override PartName="/ppt/slideLayouts/_rels/slideLayout114.xml.rels" ContentType="application/vnd.openxmlformats-package.relationships+xml"/>
  <Override PartName="/ppt/slideLayouts/_rels/slideLayout10.xml.rels" ContentType="application/vnd.openxmlformats-package.relationships+xml"/>
  <Override PartName="/ppt/slideLayouts/_rels/slideLayout110.xml.rels" ContentType="application/vnd.openxmlformats-package.relationships+xml"/>
  <Override PartName="/ppt/slideLayouts/_rels/slideLayout113.xml.rels" ContentType="application/vnd.openxmlformats-package.relationships+xml"/>
  <Override PartName="/ppt/slideLayouts/_rels/slideLayout109.xml.rels" ContentType="application/vnd.openxmlformats-package.relationships+xml"/>
  <Override PartName="/ppt/slideLayouts/_rels/slideLayout18.xml.rels" ContentType="application/vnd.openxmlformats-package.relationships+xml"/>
  <Override PartName="/ppt/slideLayouts/_rels/slideLayout22.xml.rels" ContentType="application/vnd.openxmlformats-package.relationships+xml"/>
  <Override PartName="/ppt/slideLayouts/_rels/slideLayout126.xml.rels" ContentType="application/vnd.openxmlformats-package.relationships+xml"/>
  <Override PartName="/ppt/slideLayouts/_rels/slideLayout7.xml.rels" ContentType="application/vnd.openxmlformats-package.relationships+xml"/>
  <Override PartName="/ppt/slideLayouts/_rels/slideLayout19.xml.rels" ContentType="application/vnd.openxmlformats-package.relationships+xml"/>
  <Override PartName="/ppt/slideLayouts/_rels/slideLayout8.xml.rels" ContentType="application/vnd.openxmlformats-package.relationships+xml"/>
  <Override PartName="/ppt/slideLayouts/_rels/slideLayout132.xml.rels" ContentType="application/vnd.openxmlformats-package.relationships+xml"/>
  <Override PartName="/ppt/slideLayouts/_rels/slideLayout104.xml.rels" ContentType="application/vnd.openxmlformats-package.relationships+xml"/>
  <Override PartName="/ppt/slideLayouts/_rels/slideLayout52.xml.rels" ContentType="application/vnd.openxmlformats-package.relationships+xml"/>
  <Override PartName="/ppt/slideLayouts/_rels/slideLayout105.xml.rels" ContentType="application/vnd.openxmlformats-package.relationships+xml"/>
  <Override PartName="/ppt/slideLayouts/_rels/slideLayout53.xml.rels" ContentType="application/vnd.openxmlformats-package.relationships+xml"/>
  <Override PartName="/ppt/slideLayouts/_rels/slideLayout83.xml.rels" ContentType="application/vnd.openxmlformats-package.relationships+xml"/>
  <Override PartName="/ppt/slideLayouts/_rels/slideLayout79.xml.rels" ContentType="application/vnd.openxmlformats-package.relationships+xml"/>
  <Override PartName="/ppt/slideLayouts/_rels/slideLayout30.xml.rels" ContentType="application/vnd.openxmlformats-package.relationships+xml"/>
  <Override PartName="/ppt/slideLayouts/_rels/slideLayout46.xml.rels" ContentType="application/vnd.openxmlformats-package.relationships+xml"/>
  <Override PartName="/ppt/slideLayouts/_rels/slideLayout90.xml.rels" ContentType="application/vnd.openxmlformats-package.relationships+xml"/>
  <Override PartName="/ppt/slideLayouts/_rels/slideLayout112.xml.rels" ContentType="application/vnd.openxmlformats-package.relationships+xml"/>
  <Override PartName="/ppt/slideLayouts/_rels/slideLayout34.xml.rels" ContentType="application/vnd.openxmlformats-package.relationships+xml"/>
  <Override PartName="/ppt/slideLayouts/_rels/slideLayout50.xml.rels" ContentType="application/vnd.openxmlformats-package.relationships+xml"/>
  <Override PartName="/ppt/slideLayouts/_rels/slideLayout108.xml.rels" ContentType="application/vnd.openxmlformats-package.relationships+xml"/>
  <Override PartName="/ppt/slideLayouts/_rels/slideLayout99.xml.rels" ContentType="application/vnd.openxmlformats-package.relationships+xml"/>
  <Override PartName="/ppt/slideLayouts/_rels/slideLayout41.xml.rels" ContentType="application/vnd.openxmlformats-package.relationships+xml"/>
  <Override PartName="/ppt/slideLayouts/_rels/slideLayout56.xml.rels" ContentType="application/vnd.openxmlformats-package.relationships+xml"/>
  <Override PartName="/ppt/slideLayouts/_rels/slideLayout60.xml.rels" ContentType="application/vnd.openxmlformats-package.relationships+xml"/>
  <Override PartName="/ppt/slideLayouts/_rels/slideLayout118.xml.rels" ContentType="application/vnd.openxmlformats-package.relationships+xml"/>
  <Override PartName="/ppt/slideLayouts/_rels/slideLayout66.xml.rels" ContentType="application/vnd.openxmlformats-package.relationships+xml"/>
  <Override PartName="/ppt/slideLayouts/_rels/slideLayout95.xml.rels" ContentType="application/vnd.openxmlformats-package.relationships+xml"/>
  <Override PartName="/ppt/slideLayouts/_rels/slideLayout64.xml.rels" ContentType="application/vnd.openxmlformats-package.relationships+xml"/>
  <Override PartName="/ppt/slideLayouts/_rels/slideLayout9.xml.rels" ContentType="application/vnd.openxmlformats-package.relationships+xml"/>
  <Override PartName="/ppt/slideLayouts/_rels/slideLayout77.xml.rels" ContentType="application/vnd.openxmlformats-package.relationships+xml"/>
  <Override PartName="/ppt/slideLayouts/_rels/slideLayout49.xml.rels" ContentType="application/vnd.openxmlformats-package.relationships+xml"/>
  <Override PartName="/ppt/slideLayouts/_rels/slideLayout93.xml.rels" ContentType="application/vnd.openxmlformats-package.relationships+xml"/>
  <Override PartName="/ppt/slideLayouts/_rels/slideLayout23.xml.rels" ContentType="application/vnd.openxmlformats-package.relationships+xml"/>
  <Override PartName="/ppt/slideLayouts/_rels/slideLayout127.xml.rels" ContentType="application/vnd.openxmlformats-package.relationships+xml"/>
  <Override PartName="/ppt/slideLayouts/_rels/slideLayout89.xml.rels" ContentType="application/vnd.openxmlformats-package.relationships+xml"/>
  <Override PartName="/ppt/slideLayouts/_rels/slideLayout14.xml.rels" ContentType="application/vnd.openxmlformats-package.relationships+xml"/>
  <Override PartName="/ppt/slideLayouts/_rels/slideLayout65.xml.rels" ContentType="application/vnd.openxmlformats-package.relationships+xml"/>
  <Override PartName="/ppt/slideLayouts/_rels/slideLayout58.xml.rels" ContentType="application/vnd.openxmlformats-package.relationships+xml"/>
  <Override PartName="/ppt/slideLayouts/_rels/slideLayout11.xml.rels" ContentType="application/vnd.openxmlformats-package.relationships+xml"/>
  <Override PartName="/ppt/slideLayouts/_rels/slideLayout115.xml.rels" ContentType="application/vnd.openxmlformats-package.relationships+xml"/>
  <Override PartName="/ppt/slideLayouts/_rels/slideLayout122.xml.rels" ContentType="application/vnd.openxmlformats-package.relationships+xml"/>
  <Override PartName="/ppt/slideLayouts/_rels/slideLayout84.xml.rels" ContentType="application/vnd.openxmlformats-package.relationships+xml"/>
  <Override PartName="/ppt/slideLayouts/_rels/slideLayout31.xml.rels" ContentType="application/vnd.openxmlformats-package.relationships+xml"/>
  <Override PartName="/ppt/slideLayouts/_rels/slideLayout123.xml.rels" ContentType="application/vnd.openxmlformats-package.relationships+xml"/>
  <Override PartName="/ppt/slideLayouts/_rels/slideLayout45.xml.rels" ContentType="application/vnd.openxmlformats-package.relationships+xml"/>
  <Override PartName="/ppt/slideLayouts/_rels/slideLayout82.xml.rels" ContentType="application/vnd.openxmlformats-package.relationships+xml"/>
  <Override PartName="/ppt/slideLayouts/_rels/slideLayout38.xml.rels" ContentType="application/vnd.openxmlformats-package.relationships+xml"/>
  <Override PartName="/ppt/slideLayouts/_rels/slideLayout131.xml.rels" ContentType="application/vnd.openxmlformats-package.relationships+xml"/>
  <Override PartName="/ppt/slideLayouts/_rels/slideLayout59.xml.rels" ContentType="application/vnd.openxmlformats-package.relationships+xml"/>
  <Override PartName="/ppt/slideLayouts/_rels/slideLayout85.xml.rels" ContentType="application/vnd.openxmlformats-package.relationships+xml"/>
  <Override PartName="/ppt/slideLayouts/_rels/slideLayout32.xml.rels" ContentType="application/vnd.openxmlformats-package.relationships+xml"/>
  <Override PartName="/ppt/slideLayouts/_rels/slideLayout91.xml.rels" ContentType="application/vnd.openxmlformats-package.relationships+xml"/>
  <Override PartName="/ppt/slideLayouts/_rels/slideLayout47.xml.rels" ContentType="application/vnd.openxmlformats-package.relationships+xml"/>
  <Override PartName="/ppt/slideLayouts/_rels/slideLayout54.xml.rels" ContentType="application/vnd.openxmlformats-package.relationships+xml"/>
  <Override PartName="/ppt/slideLayouts/_rels/slideLayout120.xml.rels" ContentType="application/vnd.openxmlformats-package.relationships+xml"/>
  <Override PartName="/ppt/slideLayouts/_rels/slideLayout24.xml.rels" ContentType="application/vnd.openxmlformats-package.relationships+xml"/>
  <Override PartName="/ppt/slideLayouts/_rels/slideLayout128.xml.rels" ContentType="application/vnd.openxmlformats-package.relationships+xml"/>
  <Override PartName="/ppt/slideLayouts/_rels/slideLayout121.xml.rels" ContentType="application/vnd.openxmlformats-package.relationships+xml"/>
  <Override PartName="/ppt/slideLayouts/_rels/slideLayout130.xml.rels" ContentType="application/vnd.openxmlformats-package.relationships+xml"/>
  <Override PartName="/ppt/slideLayouts/_rels/slideLayout44.xml.rels" ContentType="application/vnd.openxmlformats-package.relationships+xml"/>
  <Override PartName="/ppt/slideLayouts/_rels/slideLayout6.xml.rels" ContentType="application/vnd.openxmlformats-package.relationships+xml"/>
  <Override PartName="/ppt/slideLayouts/_rels/slideLayout111.xml.rels" ContentType="application/vnd.openxmlformats-package.relationships+xml"/>
  <Override PartName="/ppt/slideLayouts/_rels/slideLayout125.xml.rels" ContentType="application/vnd.openxmlformats-package.relationships+xml"/>
  <Override PartName="/ppt/slideLayouts/_rels/slideLayout21.xml.rels" ContentType="application/vnd.openxmlformats-package.relationships+xml"/>
  <Override PartName="/ppt/slideLayouts/_rels/slideLayout17.xml.rels" ContentType="application/vnd.openxmlformats-package.relationships+xml"/>
  <Override PartName="/ppt/slideLayouts/_rels/slideLayout43.xml.rels" ContentType="application/vnd.openxmlformats-package.relationships+xml"/>
  <Override PartName="/ppt/slideLayouts/_rels/slideLayout96.xml.rels" ContentType="application/vnd.openxmlformats-package.relationships+xml"/>
  <Override PartName="/ppt/slideLayouts/_rels/slideLayout124.xml.rels" ContentType="application/vnd.openxmlformats-package.relationships+xml"/>
  <Override PartName="/ppt/slideLayouts/_rels/slideLayout20.xml.rels" ContentType="application/vnd.openxmlformats-package.relationships+xml"/>
  <Override PartName="/ppt/slideLayouts/_rels/slideLayout16.xml.rels" ContentType="application/vnd.openxmlformats-package.relationships+xml"/>
  <Override PartName="/ppt/slideLayouts/_rels/slideLayout57.xml.rels" ContentType="application/vnd.openxmlformats-package.relationships+xml"/>
  <Override PartName="/ppt/slideLayouts/_rels/slideLayout61.xml.rels" ContentType="application/vnd.openxmlformats-package.relationships+xml"/>
  <Override PartName="/ppt/slideLayouts/_rels/slideLayout51.xml.rels" ContentType="application/vnd.openxmlformats-package.relationships+xml"/>
  <Override PartName="/ppt/slideLayouts/_rels/slideLayout35.xml.rels" ContentType="application/vnd.openxmlformats-package.relationships+xml"/>
  <Override PartName="/ppt/slideLayouts/_rels/slideLayout42.xml.rels" ContentType="application/vnd.openxmlformats-package.relationships+xml"/>
  <Override PartName="/ppt/slideLayouts/_rels/slideLayout92.xml.rels" ContentType="application/vnd.openxmlformats-package.relationships+xml"/>
  <Override PartName="/ppt/slideLayouts/_rels/slideLayout48.xml.rels" ContentType="application/vnd.openxmlformats-package.relationships+xml"/>
  <Override PartName="/ppt/slideLayouts/_rels/slideLayout55.xml.rels" ContentType="application/vnd.openxmlformats-package.relationships+xml"/>
  <Override PartName="/ppt/slideLayouts/_rels/slideLayout40.xml.rels" ContentType="application/vnd.openxmlformats-package.relationships+xml"/>
  <Override PartName="/ppt/slideLayouts/_rels/slideLayout39.xml.rels" ContentType="application/vnd.openxmlformats-package.relationships+xml"/>
  <Override PartName="/ppt/slideLayouts/_rels/slideLayout33.xml.rels" ContentType="application/vnd.openxmlformats-package.relationships+xml"/>
  <Override PartName="/ppt/slideLayouts/_rels/slideLayout29.xml.rels" ContentType="application/vnd.openxmlformats-package.relationships+xml"/>
  <Override PartName="/ppt/slideLayouts/_rels/slideLayout119.xml.rels" ContentType="application/vnd.openxmlformats-package.relationships+xml"/>
  <Override PartName="/ppt/slideLayouts/_rels/slideLayout15.xml.rels" ContentType="application/vnd.openxmlformats-package.relationships+xml"/>
  <Override PartName="/ppt/slideLayouts/_rels/slideLayout116.xml.rels" ContentType="application/vnd.openxmlformats-package.relationships+xml"/>
  <Override PartName="/ppt/slideLayouts/_rels/slideLayout12.xml.rels" ContentType="application/vnd.openxmlformats-package.relationships+xml"/>
  <Override PartName="/ppt/slideLayouts/_rels/slideLayout36.xml.rels" ContentType="application/vnd.openxmlformats-package.relationships+xml"/>
  <Override PartName="/ppt/slideLayouts/_rels/slideLayout80.xml.rels" ContentType="application/vnd.openxmlformats-package.relationships+xml"/>
  <Override PartName="/ppt/slideLayouts/_rels/slideLayout97.xml.rels" ContentType="application/vnd.openxmlformats-package.relationships+xml"/>
  <Override PartName="/ppt/slideLayouts/_rels/slideLayout106.xml.rels" ContentType="application/vnd.openxmlformats-package.relationships+xml"/>
  <Override PartName="/ppt/slideLayouts/_rels/slideLayout117.xml.rels" ContentType="application/vnd.openxmlformats-package.relationships+xml"/>
  <Override PartName="/ppt/slideLayouts/_rels/slideLayout13.xml.rels" ContentType="application/vnd.openxmlformats-package.relationships+xml"/>
  <Override PartName="/ppt/slideLayouts/_rels/slideLayout37.xml.rels" ContentType="application/vnd.openxmlformats-package.relationships+xml"/>
  <Override PartName="/ppt/slideLayouts/_rels/slideLayout81.xml.rels" ContentType="application/vnd.openxmlformats-package.relationships+xml"/>
  <Override PartName="/ppt/slideLayouts/_rels/slideLayout98.xml.rels" ContentType="application/vnd.openxmlformats-package.relationships+xml"/>
  <Override PartName="/ppt/slideLayouts/_rels/slideLayout107.xml.rels" ContentType="application/vnd.openxmlformats-package.relationships+xml"/>
  <Override PartName="/ppt/slideLayouts/_rels/slideLayout129.xml.rels" ContentType="application/vnd.openxmlformats-package.relationships+xml"/>
  <Override PartName="/ppt/slideLayouts/_rels/slideLayout25.xml.rels" ContentType="application/vnd.openxmlformats-package.relationships+xml"/>
  <Override PartName="/ppt/slideLayouts/_rels/slideLayout70.xml.rels" ContentType="application/vnd.openxmlformats-package.relationships+xml"/>
  <Override PartName="/ppt/slideLayouts/_rels/slideLayout26.xml.rels" ContentType="application/vnd.openxmlformats-package.relationships+xml"/>
  <Override PartName="/ppt/slideLayouts/_rels/slideLayout94.xml.rels" ContentType="application/vnd.openxmlformats-package.relationships+xml"/>
  <Override PartName="/ppt/slideLayouts/_rels/slideLayout62.xml.rels" ContentType="application/vnd.openxmlformats-package.relationships+xml"/>
  <Override PartName="/ppt/slideLayouts/_rels/slideLayout63.xml.rels" ContentType="application/vnd.openxmlformats-package.relationships+xml"/>
  <Override PartName="/ppt/slideLayouts/_rels/slideLayout67.xml.rels" ContentType="application/vnd.openxmlformats-package.relationships+xml"/>
  <Override PartName="/ppt/slideLayouts/_rels/slideLayout71.xml.rels" ContentType="application/vnd.openxmlformats-package.relationships+xml"/>
  <Override PartName="/ppt/slideLayouts/_rels/slideLayout68.xml.rels" ContentType="application/vnd.openxmlformats-package.relationships+xml"/>
  <Override PartName="/ppt/slideLayouts/_rels/slideLayout72.xml.rels" ContentType="application/vnd.openxmlformats-package.relationships+xml"/>
  <Override PartName="/ppt/slideLayouts/_rels/slideLayout69.xml.rels" ContentType="application/vnd.openxmlformats-package.relationships+xml"/>
  <Override PartName="/ppt/slideLayouts/_rels/slideLayout73.xml.rels" ContentType="application/vnd.openxmlformats-package.relationships+xml"/>
  <Override PartName="/ppt/slideLayouts/_rels/slideLayout74.xml.rels" ContentType="application/vnd.openxmlformats-package.relationships+xml"/>
  <Override PartName="/ppt/slideLayouts/_rels/slideLayout75.xml.rels" ContentType="application/vnd.openxmlformats-package.relationships+xml"/>
  <Override PartName="/ppt/slideLayouts/_rels/slideLayout76.xml.rels" ContentType="application/vnd.openxmlformats-package.relationships+xml"/>
  <Override PartName="/ppt/slideLayouts/_rels/slideLayout78.xml.rels" ContentType="application/vnd.openxmlformats-package.relationships+xml"/>
  <Override PartName="/ppt/slideLayouts/_rels/slideLayout86.xml.rels" ContentType="application/vnd.openxmlformats-package.relationships+xml"/>
  <Override PartName="/ppt/slideLayouts/_rels/slideLayout87.xml.rels" ContentType="application/vnd.openxmlformats-package.relationships+xml"/>
  <Override PartName="/ppt/slideLayouts/_rels/slideLayout88.xml.rels" ContentType="application/vnd.openxmlformats-package.relationships+xml"/>
  <Override PartName="/ppt/slideLayouts/_rels/slideLayout27.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28.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100.xml.rels" ContentType="application/vnd.openxmlformats-package.relationships+xml"/>
  <Override PartName="/ppt/slideLayouts/_rels/slideLayout101.xml.rels" ContentType="application/vnd.openxmlformats-package.relationships+xml"/>
  <Override PartName="/ppt/slideLayouts/_rels/slideLayout102.xml.rels" ContentType="application/vnd.openxmlformats-package.relationships+xml"/>
  <Override PartName="/ppt/slideLayouts/_rels/slideLayout103.xml.rels" ContentType="application/vnd.openxmlformats-package.relationships+xml"/>
  <Override PartName="/ppt/slideLayouts/slideLayout124.xml" ContentType="application/vnd.openxmlformats-officedocument.presentationml.slideLayout+xml"/>
  <Override PartName="/ppt/slideLayouts/slideLayout123.xml" ContentType="application/vnd.openxmlformats-officedocument.presentationml.slideLayout+xml"/>
  <Override PartName="/ppt/slideLayouts/slideLayout122.xml" ContentType="application/vnd.openxmlformats-officedocument.presentationml.slideLayout+xml"/>
  <Override PartName="/ppt/slideLayouts/slideLayout121.xml" ContentType="application/vnd.openxmlformats-officedocument.presentationml.slideLayout+xml"/>
  <Override PartName="/ppt/slideLayouts/slideLayout120.xml" ContentType="application/vnd.openxmlformats-officedocument.presentationml.slideLayout+xml"/>
  <Override PartName="/ppt/slideLayouts/slideLayout119.xml" ContentType="application/vnd.openxmlformats-officedocument.presentationml.slideLayout+xml"/>
  <Override PartName="/ppt/slideLayouts/slideLayout14.xml" ContentType="application/vnd.openxmlformats-officedocument.presentationml.slideLayout+xml"/>
  <Override PartName="/ppt/slideLayouts/slideLayout82.xml" ContentType="application/vnd.openxmlformats-officedocument.presentationml.slideLayout+xml"/>
  <Override PartName="/ppt/slideLayouts/slideLayout21.xml" ContentType="application/vnd.openxmlformats-officedocument.presentationml.slideLayout+xml"/>
  <Override PartName="/ppt/slideLayouts/slideLayout126.xml" ContentType="application/vnd.openxmlformats-officedocument.presentationml.slideLayout+xml"/>
  <Override PartName="/ppt/slideLayouts/slideLayout58.xml" ContentType="application/vnd.openxmlformats-officedocument.presentationml.slideLayout+xml"/>
  <Override PartName="/ppt/slideLayouts/slideLayout20.xml" ContentType="application/vnd.openxmlformats-officedocument.presentationml.slideLayout+xml"/>
  <Override PartName="/ppt/slideLayouts/slideLayout125.xml" ContentType="application/vnd.openxmlformats-officedocument.presentationml.slideLayout+xml"/>
  <Override PartName="/ppt/slideLayouts/slideLayout57.xml" ContentType="application/vnd.openxmlformats-officedocument.presentationml.slideLayout+xml"/>
  <Override PartName="/ppt/slideLayouts/slideLayout127.xml" ContentType="application/vnd.openxmlformats-officedocument.presentationml.slideLayout+xml"/>
  <Override PartName="/ppt/slideLayouts/slideLayout59.xml" ContentType="application/vnd.openxmlformats-officedocument.presentationml.slideLayout+xml"/>
  <Override PartName="/ppt/slideLayouts/slideLayout128.xml" ContentType="application/vnd.openxmlformats-officedocument.presentationml.slideLayout+xml"/>
  <Override PartName="/ppt/slideLayouts/slideLayout11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47.xml" ContentType="application/vnd.openxmlformats-officedocument.presentationml.slideLayout+xml"/>
  <Override PartName="/ppt/slideLayouts/slideLayout92.xml" ContentType="application/vnd.openxmlformats-officedocument.presentationml.slideLayout+xml"/>
  <Override PartName="/ppt/slideLayouts/slideLayout24.xml" ContentType="application/vnd.openxmlformats-officedocument.presentationml.slideLayout+xml"/>
  <Override PartName="/ppt/slideLayouts/slideLayout129.xml" ContentType="application/vnd.openxmlformats-officedocument.presentationml.slideLayout+xml"/>
  <Override PartName="/ppt/slideLayouts/slideLayout116.xml" ContentType="application/vnd.openxmlformats-officedocument.presentationml.slideLayout+xml"/>
  <Override PartName="/ppt/slideLayouts/slideLayout11.xml" ContentType="application/vnd.openxmlformats-officedocument.presentationml.slideLayout+xml"/>
  <Override PartName="/ppt/slideLayouts/slideLayout22.xml" ContentType="application/vnd.openxmlformats-officedocument.presentationml.slideLayout+xml"/>
  <Override PartName="/ppt/slideLayouts/slideLayout90.xml" ContentType="application/vnd.openxmlformats-officedocument.presentationml.slideLayout+xml"/>
  <Override PartName="/ppt/slideLayouts/slideLayout48.xml" ContentType="application/vnd.openxmlformats-officedocument.presentationml.slideLayout+xml"/>
  <Override PartName="/ppt/slideLayouts/slideLayout117.xml" ContentType="application/vnd.openxmlformats-officedocument.presentationml.slideLayout+xml"/>
  <Override PartName="/ppt/slideLayouts/slideLayout23.xml" ContentType="application/vnd.openxmlformats-officedocument.presentationml.slideLayout+xml"/>
  <Override PartName="/ppt/slideLayouts/slideLayout91.xml" ContentType="application/vnd.openxmlformats-officedocument.presentationml.slideLayout+xml"/>
  <Override PartName="/ppt/slideLayouts/slideLayout4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6.xml" ContentType="application/vnd.openxmlformats-officedocument.presentationml.slideLayout+xml"/>
  <Override PartName="/ppt/slideLayouts/slideLayout8.xml" ContentType="application/vnd.openxmlformats-officedocument.presentationml.slideLayout+xml"/>
  <Override PartName="/ppt/slideLayouts/slideLayout52.xml" ContentType="application/vnd.openxmlformats-officedocument.presentationml.slideLayout+xml"/>
  <Override PartName="/ppt/slideLayouts/slideLayout130.xml" ContentType="application/vnd.openxmlformats-officedocument.presentationml.slideLayout+xml"/>
  <Override PartName="/ppt/slideLayouts/slideLayout56.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3.xml" ContentType="application/vnd.openxmlformats-officedocument.presentationml.slideLayout+xml"/>
  <Override PartName="/ppt/slideLayouts/slideLayout131.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45.xml" ContentType="application/vnd.openxmlformats-officedocument.presentationml.slideLayout+xml"/>
  <Override PartName="/ppt/slideLayouts/slideLayout7.xml" ContentType="application/vnd.openxmlformats-officedocument.presentationml.slideLayout+xml"/>
  <Override PartName="/ppt/slideLayouts/slideLayout44.xml" ContentType="application/vnd.openxmlformats-officedocument.presentationml.slideLayout+xml"/>
  <Override PartName="/ppt/slideLayouts/slideLayout6.xml" ContentType="application/vnd.openxmlformats-officedocument.presentationml.slideLayout+xml"/>
  <Override PartName="/ppt/slideLayouts/slideLayout118.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9.xml" ContentType="application/vnd.openxmlformats-officedocument.presentationml.slideLayout+xml"/>
  <Override PartName="/ppt/slideLayouts/slideLayout132.xml" ContentType="application/vnd.openxmlformats-officedocument.presentationml.slideLayout+xml"/>
  <Override PartName="/ppt/slideLayouts/slideLayout40.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83.xml" ContentType="application/vnd.openxmlformats-officedocument.presentationml.slideLayout+xml"/>
  <Override PartName="/ppt/slideLayouts/slideLayout15.xml" ContentType="application/vnd.openxmlformats-officedocument.presentationml.slideLayout+xml"/>
  <Override PartName="/ppt/slideLayouts/slideLayout12.xml" ContentType="application/vnd.openxmlformats-officedocument.presentationml.slideLayout+xml"/>
  <Override PartName="/ppt/slideLayouts/slideLayout80.xml" ContentType="application/vnd.openxmlformats-officedocument.presentationml.slideLayout+xml"/>
  <Override PartName="/ppt/slideLayouts/slideLayout84.xml" ContentType="application/vnd.openxmlformats-officedocument.presentationml.slideLayout+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Layouts/slideLayout81.xml" ContentType="application/vnd.openxmlformats-officedocument.presentationml.slideLayout+xml"/>
  <Override PartName="/ppt/slideLayouts/slideLayout25.xml" ContentType="application/vnd.openxmlformats-officedocument.presentationml.slideLayout+xml"/>
  <Override PartName="/ppt/slideLayouts/slideLayout93.xml" ContentType="application/vnd.openxmlformats-officedocument.presentationml.slideLayout+xml"/>
  <Override PartName="/ppt/slideLayouts/slideLayout26.xml" ContentType="application/vnd.openxmlformats-officedocument.presentationml.slideLayout+xml"/>
  <Override PartName="/ppt/slideLayouts/slideLayout94.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17.xml" ContentType="application/vnd.openxmlformats-officedocument.presentationml.slideLayout+xml"/>
  <Override PartName="/ppt/slideLayouts/slideLayout85.xml" ContentType="application/vnd.openxmlformats-officedocument.presentationml.slideLayout+xml"/>
  <Override PartName="/ppt/slideLayouts/slideLayout18.xml" ContentType="application/vnd.openxmlformats-officedocument.presentationml.slideLayout+xml"/>
  <Override PartName="/ppt/slideLayouts/slideLayout86.xml" ContentType="application/vnd.openxmlformats-officedocument.presentationml.slideLayout+xml"/>
  <Override PartName="/ppt/slideLayouts/slideLayout19.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27.xml" ContentType="application/vnd.openxmlformats-officedocument.presentationml.slideLayout+xml"/>
  <Override PartName="/ppt/slideLayouts/slideLayout1.xml" ContentType="application/vnd.openxmlformats-officedocument.presentationml.slideLayout+xml"/>
  <Override PartName="/ppt/slideLayouts/slideLayout95.xml" ContentType="application/vnd.openxmlformats-officedocument.presentationml.slideLayout+xml"/>
  <Override PartName="/ppt/slideLayouts/slideLayout2.xml" ContentType="application/vnd.openxmlformats-officedocument.presentationml.slideLayout+xml"/>
  <Override PartName="/ppt/slideLayouts/slideLayout28.xml" ContentType="application/vnd.openxmlformats-officedocument.presentationml.slideLayout+xml"/>
  <Override PartName="/ppt/slideLayouts/slideLayout96.xml" ContentType="application/vnd.openxmlformats-officedocument.presentationml.slideLayout+xml"/>
  <Override PartName="/ppt/slideLayouts/slideLayout3.xml" ContentType="application/vnd.openxmlformats-officedocument.presentationml.slideLayout+xml"/>
  <Override PartName="/ppt/slideLayouts/slideLayout29.xml" ContentType="application/vnd.openxmlformats-officedocument.presentationml.slideLayout+xml"/>
  <Override PartName="/ppt/slideLayouts/slideLayout97.xml" ContentType="application/vnd.openxmlformats-officedocument.presentationml.slideLayout+xml"/>
  <Override PartName="/ppt/slideLayouts/slideLayout4.xml" ContentType="application/vnd.openxmlformats-officedocument.presentationml.slideLayout+xml"/>
  <Override PartName="/ppt/slideLayouts/slideLayout98.xml" ContentType="application/vnd.openxmlformats-officedocument.presentationml.slideLayout+xml"/>
  <Override PartName="/ppt/slideLayouts/slideLayout5.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media/image10.png" ContentType="image/png"/>
  <Override PartName="/ppt/media/image9.png" ContentType="image/png"/>
  <Override PartName="/ppt/media/image13.png" ContentType="image/png"/>
  <Override PartName="/ppt/media/image16.jpeg" ContentType="image/jpeg"/>
  <Override PartName="/ppt/media/image14.png" ContentType="image/png"/>
  <Override PartName="/ppt/media/image1.png" ContentType="image/png"/>
  <Override PartName="/ppt/media/image3.jpeg" ContentType="image/jpeg"/>
  <Override PartName="/ppt/media/image15.png" ContentType="image/png"/>
  <Override PartName="/ppt/media/image5.jpeg" ContentType="image/jpeg"/>
  <Override PartName="/ppt/media/image2.jpeg" ContentType="image/jpeg"/>
  <Override PartName="/ppt/media/image4.png" ContentType="image/png"/>
  <Override PartName="/ppt/media/image6.png" ContentType="image/png"/>
  <Override PartName="/ppt/media/image11.png" ContentType="image/png"/>
  <Override PartName="/ppt/media/image7.png" ContentType="image/png"/>
  <Override PartName="/ppt/media/image12.png" ContentType="image/png"/>
  <Override PartName="/ppt/media/image8.png" ContentType="image/png"/>
  <Override PartName="/ppt/presProps.xml" ContentType="application/vnd.openxmlformats-officedocument.presentationml.presProps+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_rels/slide23.xml.rels" ContentType="application/vnd.openxmlformats-package.relationships+xml"/>
  <Override PartName="/ppt/slides/_rels/slide14.xml.rels" ContentType="application/vnd.openxmlformats-package.relationships+xml"/>
  <Override PartName="/ppt/slides/_rels/slide30.xml.rels" ContentType="application/vnd.openxmlformats-package.relationships+xml"/>
  <Override PartName="/ppt/slides/_rels/slide29.xml.rels" ContentType="application/vnd.openxmlformats-package.relationships+xml"/>
  <Override PartName="/ppt/slides/_rels/slide6.xml.rels" ContentType="application/vnd.openxmlformats-package.relationships+xml"/>
  <Override PartName="/ppt/slides/_rels/slide34.xml.rels" ContentType="application/vnd.openxmlformats-package.relationships+xml"/>
  <Override PartName="/ppt/slides/_rels/slide20.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7.xml.rels" ContentType="application/vnd.openxmlformats-package.relationships+xml"/>
  <Override PartName="/ppt/slides/_rels/slide16.xml.rels" ContentType="application/vnd.openxmlformats-package.relationships+xml"/>
  <Override PartName="/ppt/slides/_rels/slide32.xml.rels" ContentType="application/vnd.openxmlformats-package.relationships+xml"/>
  <Override PartName="/ppt/slides/_rels/slide10.xml.rels" ContentType="application/vnd.openxmlformats-package.relationships+xml"/>
  <Override PartName="/ppt/slides/_rels/slide25.xml.rels" ContentType="application/vnd.openxmlformats-package.relationships+xml"/>
  <Override PartName="/ppt/slides/_rels/slide15.xml.rels" ContentType="application/vnd.openxmlformats-package.relationships+xml"/>
  <Override PartName="/ppt/slides/_rels/slide31.xml.rels" ContentType="application/vnd.openxmlformats-package.relationships+xml"/>
  <Override PartName="/ppt/slides/_rels/slide24.xml.rels" ContentType="application/vnd.openxmlformats-package.relationships+xml"/>
  <Override PartName="/ppt/slides/_rels/slide33.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2.xml.rels" ContentType="application/vnd.openxmlformats-package.relationships+xml"/>
  <Override PartName="/ppt/slides/_rels/slide27.xml.rels" ContentType="application/vnd.openxmlformats-package.relationships+xml"/>
  <Override PartName="/ppt/slides/_rels/slide8.xml.rels" ContentType="application/vnd.openxmlformats-package.relationships+xml"/>
  <Override PartName="/ppt/slides/_rels/slide21.xml.rels" ContentType="application/vnd.openxmlformats-package.relationships+xml"/>
  <Override PartName="/ppt/slides/_rels/slide26.xml.rels" ContentType="application/vnd.openxmlformats-package.relationships+xml"/>
  <Override PartName="/ppt/slides/_rels/slide11.xml.rels" ContentType="application/vnd.openxmlformats-package.relationships+xml"/>
  <Override PartName="/ppt/slides/_rels/slide17.xml.rels" ContentType="application/vnd.openxmlformats-package.relationships+xml"/>
  <Override PartName="/ppt/slides/_rels/slide12.xml.rels" ContentType="application/vnd.openxmlformats-package.relationships+xml"/>
  <Override PartName="/ppt/slides/_rels/slide18.xml.rels" ContentType="application/vnd.openxmlformats-package.relationships+xml"/>
  <Override PartName="/ppt/slides/_rels/slide13.xml.rels" ContentType="application/vnd.openxmlformats-package.relationships+xml"/>
  <Override PartName="/ppt/slides/_rels/slide19.xml.rels" ContentType="application/vnd.openxmlformats-package.relationships+xml"/>
  <Override PartName="/ppt/slides/_rels/slide22.xml.rels" ContentType="application/vnd.openxmlformats-package.relationships+xml"/>
  <Override PartName="/ppt/slides/_rels/slide3.xml.rels" ContentType="application/vnd.openxmlformats-package.relationships+xml"/>
  <Override PartName="/ppt/slides/_rels/slide9.xml.rels" ContentType="application/vnd.openxmlformats-package.relationships+xml"/>
  <Override PartName="/ppt/slides/_rels/slide28.xml.rels" ContentType="application/vnd.openxmlformats-package.relationships+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33.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 id="2147483726" r:id="rId8"/>
    <p:sldMasterId id="2147483739" r:id="rId9"/>
    <p:sldMasterId id="2147483752" r:id="rId10"/>
    <p:sldMasterId id="2147483765" r:id="rId11"/>
    <p:sldMasterId id="2147483778" r:id="rId12"/>
  </p:sld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 id="288" r:id="rId45"/>
    <p:sldId id="289" r:id="rId46"/>
    <p:sldId id="290" r:id="rId47"/>
  </p:sldIdLst>
  <p:sldSz cx="10080625" cy="567055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slideMaster" Target="slideMasters/slideMaster8.xml"/><Relationship Id="rId10" Type="http://schemas.openxmlformats.org/officeDocument/2006/relationships/slideMaster" Target="slideMasters/slideMaster9.xml"/><Relationship Id="rId11" Type="http://schemas.openxmlformats.org/officeDocument/2006/relationships/slideMaster" Target="slideMasters/slideMaster10.xml"/><Relationship Id="rId12" Type="http://schemas.openxmlformats.org/officeDocument/2006/relationships/slideMaster" Target="slideMasters/slideMaster11.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37" Type="http://schemas.openxmlformats.org/officeDocument/2006/relationships/slide" Target="slides/slide25.xml"/><Relationship Id="rId38" Type="http://schemas.openxmlformats.org/officeDocument/2006/relationships/slide" Target="slides/slide26.xml"/><Relationship Id="rId39" Type="http://schemas.openxmlformats.org/officeDocument/2006/relationships/slide" Target="slides/slide27.xml"/><Relationship Id="rId40" Type="http://schemas.openxmlformats.org/officeDocument/2006/relationships/slide" Target="slides/slide28.xml"/><Relationship Id="rId41" Type="http://schemas.openxmlformats.org/officeDocument/2006/relationships/slide" Target="slides/slide29.xml"/><Relationship Id="rId42" Type="http://schemas.openxmlformats.org/officeDocument/2006/relationships/slide" Target="slides/slide30.xml"/><Relationship Id="rId43" Type="http://schemas.openxmlformats.org/officeDocument/2006/relationships/slide" Target="slides/slide31.xml"/><Relationship Id="rId44" Type="http://schemas.openxmlformats.org/officeDocument/2006/relationships/slide" Target="slides/slide32.xml"/><Relationship Id="rId45" Type="http://schemas.openxmlformats.org/officeDocument/2006/relationships/slide" Target="slides/slide33.xml"/><Relationship Id="rId46" Type="http://schemas.openxmlformats.org/officeDocument/2006/relationships/slide" Target="slides/slide34.xml"/><Relationship Id="rId47" Type="http://schemas.openxmlformats.org/officeDocument/2006/relationships/slide" Target="slides/slide35.xml"/><Relationship Id="rId48"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0.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1.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2.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3.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4.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5.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6.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10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1.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2.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3.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4.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5.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6.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7.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8.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19.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0.xml.rels><?xml version="1.0" encoding="UTF-8"?>
<Relationships xmlns="http://schemas.openxmlformats.org/package/2006/relationships"><Relationship Id="rId1" Type="http://schemas.openxmlformats.org/officeDocument/2006/relationships/slideMaster" Target="../slideMasters/slideMaster10.xml"/>
</Relationships>
</file>

<file path=ppt/slideLayouts/_rels/slideLayout12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2.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3.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4.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5.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6.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7.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8.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29.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30.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1.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32.xml.rels><?xml version="1.0" encoding="UTF-8"?>
<Relationships xmlns="http://schemas.openxmlformats.org/package/2006/relationships"><Relationship Id="rId1" Type="http://schemas.openxmlformats.org/officeDocument/2006/relationships/slideMaster" Target="../slideMasters/slideMaster11.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7.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8.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89.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0.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1.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2.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3.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4.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5.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6.xml.rels><?xml version="1.0" encoding="UTF-8"?>
<Relationships xmlns="http://schemas.openxmlformats.org/package/2006/relationships"><Relationship Id="rId1" Type="http://schemas.openxmlformats.org/officeDocument/2006/relationships/slideMaster" Target="../slideMasters/slideMaster8.xml"/>
</Relationships>
</file>

<file path=ppt/slideLayouts/_rels/slideLayout97.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8.xml.rels><?xml version="1.0" encoding="UTF-8"?>
<Relationships xmlns="http://schemas.openxmlformats.org/package/2006/relationships"><Relationship Id="rId1" Type="http://schemas.openxmlformats.org/officeDocument/2006/relationships/slideMaster" Target="../slideMasters/slideMaster9.xml"/>
</Relationships>
</file>

<file path=ppt/slideLayouts/_rels/slideLayout99.xml.rels><?xml version="1.0" encoding="UTF-8"?>
<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7"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4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41"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42"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4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0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44"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0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4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4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47"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48"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4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5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2"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5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5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6"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5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58"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59"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6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6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3"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4"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6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66"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7"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8"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9"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70"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71"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0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3"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7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77"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37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79"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8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81"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2"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8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84"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8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8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7"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8"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8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9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2"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9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9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6"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9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98"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9"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40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0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3"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4"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5"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6"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7"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8"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9"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0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06"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7"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8"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09"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10"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11"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1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17"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1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19"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2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21"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22"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2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24"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2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2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27"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28"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42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3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2"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43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34"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6"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43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38"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39"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44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4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3"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4"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4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446"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7"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8"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49"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50"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451"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2"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4"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56"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57"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9"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2"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3"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5"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6"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67"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69"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1"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73"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4"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7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7"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8"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79"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81"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2"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3"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4"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5"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86"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4"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6"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98"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99"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8"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1"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0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4"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5"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07"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8"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09"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11"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3"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15"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6"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18"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9"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0"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1"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23"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4"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5"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6"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7"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28"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3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33"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35"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37"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38"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40"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42"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3"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4"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46"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7"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48"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5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2"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54"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5"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57"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8"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59"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0"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6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62"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3"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4"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5"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6"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7"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7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76"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78"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80"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8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3"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8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8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8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1"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9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5"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9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97"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98"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9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0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1"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3"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0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05"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6"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7"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8"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9"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10"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2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1"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2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3"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2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25"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2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2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28"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2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30"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1"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2"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3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34"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5"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6"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3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38"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39"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0"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6"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1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42"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3"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4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4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6"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7"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8"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4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50"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1"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2"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3"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4"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5"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7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5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59"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7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6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1"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6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3"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64"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7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6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7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66"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7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6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68"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69"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0"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19"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0"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1"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7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72"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3"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4"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75"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76"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7"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78"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7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80"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1"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8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8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5"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6"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8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88"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89"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0"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1"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2"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93"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8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97"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98"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8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99"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00"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30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02"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3"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8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30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23"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4"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25"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305" name="PlaceHolder 1"/>
          <p:cNvSpPr>
            <a:spLocks noGrp="1"/>
          </p:cNvSpPr>
          <p:nvPr>
            <p:ph type="subTitle"/>
          </p:nvPr>
        </p:nvSpPr>
        <p:spPr>
          <a:xfrm>
            <a:off x="1960200" y="647640"/>
            <a:ext cx="6159240" cy="237096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9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30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07"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8" name="PlaceHolder 3"/>
          <p:cNvSpPr>
            <a:spLocks noGrp="1"/>
          </p:cNvSpPr>
          <p:nvPr>
            <p:ph/>
          </p:nvPr>
        </p:nvSpPr>
        <p:spPr>
          <a:xfrm>
            <a:off x="515232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09"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11" name="PlaceHolder 2"/>
          <p:cNvSpPr>
            <a:spLocks noGrp="1"/>
          </p:cNvSpPr>
          <p:nvPr>
            <p:ph/>
          </p:nvPr>
        </p:nvSpPr>
        <p:spPr>
          <a:xfrm>
            <a:off x="503640" y="1326240"/>
            <a:ext cx="442692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2"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3" name="PlaceHolder 4"/>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14"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15"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6"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17" name="PlaceHolder 4"/>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1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19" name="PlaceHolder 2"/>
          <p:cNvSpPr>
            <a:spLocks noGrp="1"/>
          </p:cNvSpPr>
          <p:nvPr>
            <p:ph/>
          </p:nvPr>
        </p:nvSpPr>
        <p:spPr>
          <a:xfrm>
            <a:off x="503640" y="132624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0" name="PlaceHolder 3"/>
          <p:cNvSpPr>
            <a:spLocks noGrp="1"/>
          </p:cNvSpPr>
          <p:nvPr>
            <p:ph/>
          </p:nvPr>
        </p:nvSpPr>
        <p:spPr>
          <a:xfrm>
            <a:off x="503640" y="3043800"/>
            <a:ext cx="907164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21"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22" name="PlaceHolder 2"/>
          <p:cNvSpPr>
            <a:spLocks noGrp="1"/>
          </p:cNvSpPr>
          <p:nvPr>
            <p:ph/>
          </p:nvPr>
        </p:nvSpPr>
        <p:spPr>
          <a:xfrm>
            <a:off x="50364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3" name="PlaceHolder 3"/>
          <p:cNvSpPr>
            <a:spLocks noGrp="1"/>
          </p:cNvSpPr>
          <p:nvPr>
            <p:ph/>
          </p:nvPr>
        </p:nvSpPr>
        <p:spPr>
          <a:xfrm>
            <a:off x="5152320" y="132624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4" name="PlaceHolder 4"/>
          <p:cNvSpPr>
            <a:spLocks noGrp="1"/>
          </p:cNvSpPr>
          <p:nvPr>
            <p:ph/>
          </p:nvPr>
        </p:nvSpPr>
        <p:spPr>
          <a:xfrm>
            <a:off x="50364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5" name="PlaceHolder 5"/>
          <p:cNvSpPr>
            <a:spLocks noGrp="1"/>
          </p:cNvSpPr>
          <p:nvPr>
            <p:ph/>
          </p:nvPr>
        </p:nvSpPr>
        <p:spPr>
          <a:xfrm>
            <a:off x="5152320" y="3043800"/>
            <a:ext cx="442692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27" name="PlaceHolder 2"/>
          <p:cNvSpPr>
            <a:spLocks noGrp="1"/>
          </p:cNvSpPr>
          <p:nvPr>
            <p:ph/>
          </p:nvPr>
        </p:nvSpPr>
        <p:spPr>
          <a:xfrm>
            <a:off x="5036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8" name="PlaceHolder 3"/>
          <p:cNvSpPr>
            <a:spLocks noGrp="1"/>
          </p:cNvSpPr>
          <p:nvPr>
            <p:ph/>
          </p:nvPr>
        </p:nvSpPr>
        <p:spPr>
          <a:xfrm>
            <a:off x="357084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29" name="PlaceHolder 4"/>
          <p:cNvSpPr>
            <a:spLocks noGrp="1"/>
          </p:cNvSpPr>
          <p:nvPr>
            <p:ph/>
          </p:nvPr>
        </p:nvSpPr>
        <p:spPr>
          <a:xfrm>
            <a:off x="6637680" y="132624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30" name="PlaceHolder 5"/>
          <p:cNvSpPr>
            <a:spLocks noGrp="1"/>
          </p:cNvSpPr>
          <p:nvPr>
            <p:ph/>
          </p:nvPr>
        </p:nvSpPr>
        <p:spPr>
          <a:xfrm>
            <a:off x="5036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31" name="PlaceHolder 6"/>
          <p:cNvSpPr>
            <a:spLocks noGrp="1"/>
          </p:cNvSpPr>
          <p:nvPr>
            <p:ph/>
          </p:nvPr>
        </p:nvSpPr>
        <p:spPr>
          <a:xfrm>
            <a:off x="357084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
        <p:nvSpPr>
          <p:cNvPr id="332" name="PlaceHolder 7"/>
          <p:cNvSpPr>
            <a:spLocks noGrp="1"/>
          </p:cNvSpPr>
          <p:nvPr>
            <p:ph/>
          </p:nvPr>
        </p:nvSpPr>
        <p:spPr>
          <a:xfrm>
            <a:off x="6637680" y="3043800"/>
            <a:ext cx="2920680" cy="156816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Layouts/slideLayout9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9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36"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37" name="PlaceHolder 2"/>
          <p:cNvSpPr>
            <a:spLocks noGrp="1"/>
          </p:cNvSpPr>
          <p:nvPr>
            <p:ph type="subTitle"/>
          </p:nvPr>
        </p:nvSpPr>
        <p:spPr>
          <a:xfrm>
            <a:off x="503640" y="1326240"/>
            <a:ext cx="9071640" cy="3288240"/>
          </a:xfrm>
          <a:prstGeom prst="rect">
            <a:avLst/>
          </a:prstGeom>
          <a:noFill/>
          <a:ln w="0">
            <a:noFill/>
          </a:ln>
        </p:spPr>
        <p:txBody>
          <a:bodyPr lIns="0" rIns="0" tIns="0" bIns="0" anchor="ctr">
            <a:noAutofit/>
          </a:bodyPr>
          <a:p>
            <a:pPr algn="ctr">
              <a:buNone/>
            </a:pPr>
            <a:endParaRPr b="0" lang="it-IT" sz="3200" spc="-1" strike="noStrike">
              <a:latin typeface="Arial"/>
            </a:endParaRPr>
          </a:p>
        </p:txBody>
      </p:sp>
    </p:spTree>
  </p:cSld>
</p:sldLayout>
</file>

<file path=ppt/slideLayouts/slideLayout9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338"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endParaRPr b="0" lang="en-US" sz="1490" spc="-1" strike="noStrike">
              <a:solidFill>
                <a:srgbClr val="000000"/>
              </a:solidFill>
              <a:latin typeface="Lora"/>
            </a:endParaRPr>
          </a:p>
        </p:txBody>
      </p:sp>
      <p:sp>
        <p:nvSpPr>
          <p:cNvPr id="339" name="PlaceHolder 2"/>
          <p:cNvSpPr>
            <a:spLocks noGrp="1"/>
          </p:cNvSpPr>
          <p:nvPr>
            <p:ph/>
          </p:nvPr>
        </p:nvSpPr>
        <p:spPr>
          <a:xfrm>
            <a:off x="503640" y="1326240"/>
            <a:ext cx="9071640" cy="328824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Lora"/>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10.xml.rels><?xml version="1.0" encoding="UTF-8"?>
<Relationships xmlns="http://schemas.openxmlformats.org/package/2006/relationships"><Relationship Id="rId1" Type="http://schemas.openxmlformats.org/officeDocument/2006/relationships/theme" Target="../theme/theme10.xml"/><Relationship Id="rId2" Type="http://schemas.openxmlformats.org/officeDocument/2006/relationships/slideLayout" Target="../slideLayouts/slideLayout109.xml"/><Relationship Id="rId3" Type="http://schemas.openxmlformats.org/officeDocument/2006/relationships/slideLayout" Target="../slideLayouts/slideLayout110.xml"/><Relationship Id="rId4" Type="http://schemas.openxmlformats.org/officeDocument/2006/relationships/slideLayout" Target="../slideLayouts/slideLayout111.xml"/><Relationship Id="rId5" Type="http://schemas.openxmlformats.org/officeDocument/2006/relationships/slideLayout" Target="../slideLayouts/slideLayout112.xml"/><Relationship Id="rId6" Type="http://schemas.openxmlformats.org/officeDocument/2006/relationships/slideLayout" Target="../slideLayouts/slideLayout113.xml"/><Relationship Id="rId7" Type="http://schemas.openxmlformats.org/officeDocument/2006/relationships/slideLayout" Target="../slideLayouts/slideLayout114.xml"/><Relationship Id="rId8" Type="http://schemas.openxmlformats.org/officeDocument/2006/relationships/slideLayout" Target="../slideLayouts/slideLayout115.xml"/><Relationship Id="rId9" Type="http://schemas.openxmlformats.org/officeDocument/2006/relationships/slideLayout" Target="../slideLayouts/slideLayout116.xml"/><Relationship Id="rId10" Type="http://schemas.openxmlformats.org/officeDocument/2006/relationships/slideLayout" Target="../slideLayouts/slideLayout117.xml"/><Relationship Id="rId11" Type="http://schemas.openxmlformats.org/officeDocument/2006/relationships/slideLayout" Target="../slideLayouts/slideLayout118.xml"/><Relationship Id="rId12" Type="http://schemas.openxmlformats.org/officeDocument/2006/relationships/slideLayout" Target="../slideLayouts/slideLayout119.xml"/><Relationship Id="rId13" Type="http://schemas.openxmlformats.org/officeDocument/2006/relationships/slideLayout" Target="../slideLayouts/slideLayout120.xml"/>
</Relationships>
</file>

<file path=ppt/slideMasters/_rels/slideMaster11.xml.rels><?xml version="1.0" encoding="UTF-8"?>
<Relationships xmlns="http://schemas.openxmlformats.org/package/2006/relationships"><Relationship Id="rId1" Type="http://schemas.openxmlformats.org/officeDocument/2006/relationships/theme" Target="../theme/theme11.xml"/><Relationship Id="rId2" Type="http://schemas.openxmlformats.org/officeDocument/2006/relationships/slideLayout" Target="../slideLayouts/slideLayout121.xml"/><Relationship Id="rId3" Type="http://schemas.openxmlformats.org/officeDocument/2006/relationships/slideLayout" Target="../slideLayouts/slideLayout122.xml"/><Relationship Id="rId4" Type="http://schemas.openxmlformats.org/officeDocument/2006/relationships/slideLayout" Target="../slideLayouts/slideLayout123.xml"/><Relationship Id="rId5" Type="http://schemas.openxmlformats.org/officeDocument/2006/relationships/slideLayout" Target="../slideLayouts/slideLayout124.xml"/><Relationship Id="rId6" Type="http://schemas.openxmlformats.org/officeDocument/2006/relationships/slideLayout" Target="../slideLayouts/slideLayout125.xml"/><Relationship Id="rId7" Type="http://schemas.openxmlformats.org/officeDocument/2006/relationships/slideLayout" Target="../slideLayouts/slideLayout126.xml"/><Relationship Id="rId8" Type="http://schemas.openxmlformats.org/officeDocument/2006/relationships/slideLayout" Target="../slideLayouts/slideLayout127.xml"/><Relationship Id="rId9" Type="http://schemas.openxmlformats.org/officeDocument/2006/relationships/slideLayout" Target="../slideLayouts/slideLayout128.xml"/><Relationship Id="rId10" Type="http://schemas.openxmlformats.org/officeDocument/2006/relationships/slideLayout" Target="../slideLayouts/slideLayout129.xml"/><Relationship Id="rId11" Type="http://schemas.openxmlformats.org/officeDocument/2006/relationships/slideLayout" Target="../slideLayouts/slideLayout130.xml"/><Relationship Id="rId12" Type="http://schemas.openxmlformats.org/officeDocument/2006/relationships/slideLayout" Target="../slideLayouts/slideLayout131.xml"/><Relationship Id="rId13" Type="http://schemas.openxmlformats.org/officeDocument/2006/relationships/slideLayout" Target="../slideLayouts/slideLayout13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1.png"/><Relationship Id="rId3" Type="http://schemas.openxmlformats.org/officeDocument/2006/relationships/image" Target="../media/image2.jpeg"/><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 Id="rId11" Type="http://schemas.openxmlformats.org/officeDocument/2006/relationships/slideLayout" Target="../slideLayouts/slideLayout20.xml"/><Relationship Id="rId12" Type="http://schemas.openxmlformats.org/officeDocument/2006/relationships/slideLayout" Target="../slideLayouts/slideLayout21.xml"/><Relationship Id="rId13" Type="http://schemas.openxmlformats.org/officeDocument/2006/relationships/slideLayout" Target="../slideLayouts/slideLayout22.xml"/><Relationship Id="rId14" Type="http://schemas.openxmlformats.org/officeDocument/2006/relationships/slideLayout" Target="../slideLayouts/slideLayout23.xml"/><Relationship Id="rId15"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3.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slideLayout" Target="../slideLayouts/slideLayout72.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slideLayout" Target="../slideLayouts/slideLayout84.xml"/>
</Relationships>
</file>

<file path=ppt/slideMasters/_rels/slideMaster8.xml.rels><?xml version="1.0" encoding="UTF-8"?>
<Relationships xmlns="http://schemas.openxmlformats.org/package/2006/relationships"><Relationship Id="rId1" Type="http://schemas.openxmlformats.org/officeDocument/2006/relationships/theme" Target="../theme/theme8.xml"/><Relationship Id="rId2" Type="http://schemas.openxmlformats.org/officeDocument/2006/relationships/slideLayout" Target="../slideLayouts/slideLayout85.xml"/><Relationship Id="rId3" Type="http://schemas.openxmlformats.org/officeDocument/2006/relationships/slideLayout" Target="../slideLayouts/slideLayout86.xml"/><Relationship Id="rId4" Type="http://schemas.openxmlformats.org/officeDocument/2006/relationships/slideLayout" Target="../slideLayouts/slideLayout87.xml"/><Relationship Id="rId5" Type="http://schemas.openxmlformats.org/officeDocument/2006/relationships/slideLayout" Target="../slideLayouts/slideLayout88.xml"/><Relationship Id="rId6" Type="http://schemas.openxmlformats.org/officeDocument/2006/relationships/slideLayout" Target="../slideLayouts/slideLayout89.xml"/><Relationship Id="rId7" Type="http://schemas.openxmlformats.org/officeDocument/2006/relationships/slideLayout" Target="../slideLayouts/slideLayout90.xml"/><Relationship Id="rId8" Type="http://schemas.openxmlformats.org/officeDocument/2006/relationships/slideLayout" Target="../slideLayouts/slideLayout91.xml"/><Relationship Id="rId9" Type="http://schemas.openxmlformats.org/officeDocument/2006/relationships/slideLayout" Target="../slideLayouts/slideLayout92.xml"/><Relationship Id="rId10" Type="http://schemas.openxmlformats.org/officeDocument/2006/relationships/slideLayout" Target="../slideLayouts/slideLayout93.xml"/><Relationship Id="rId11" Type="http://schemas.openxmlformats.org/officeDocument/2006/relationships/slideLayout" Target="../slideLayouts/slideLayout94.xml"/><Relationship Id="rId12" Type="http://schemas.openxmlformats.org/officeDocument/2006/relationships/slideLayout" Target="../slideLayouts/slideLayout95.xml"/><Relationship Id="rId13" Type="http://schemas.openxmlformats.org/officeDocument/2006/relationships/slideLayout" Target="../slideLayouts/slideLayout96.xml"/>
</Relationships>
</file>

<file path=ppt/slideMasters/_rels/slideMaster9.xml.rels><?xml version="1.0" encoding="UTF-8"?>
<Relationships xmlns="http://schemas.openxmlformats.org/package/2006/relationships"><Relationship Id="rId1" Type="http://schemas.openxmlformats.org/officeDocument/2006/relationships/theme" Target="../theme/theme9.xml"/><Relationship Id="rId2" Type="http://schemas.openxmlformats.org/officeDocument/2006/relationships/slideLayout" Target="../slideLayouts/slideLayout97.xml"/><Relationship Id="rId3" Type="http://schemas.openxmlformats.org/officeDocument/2006/relationships/slideLayout" Target="../slideLayouts/slideLayout98.xml"/><Relationship Id="rId4" Type="http://schemas.openxmlformats.org/officeDocument/2006/relationships/slideLayout" Target="../slideLayouts/slideLayout99.xml"/><Relationship Id="rId5" Type="http://schemas.openxmlformats.org/officeDocument/2006/relationships/slideLayout" Target="../slideLayouts/slideLayout100.xml"/><Relationship Id="rId6" Type="http://schemas.openxmlformats.org/officeDocument/2006/relationships/slideLayout" Target="../slideLayouts/slideLayout101.xml"/><Relationship Id="rId7" Type="http://schemas.openxmlformats.org/officeDocument/2006/relationships/slideLayout" Target="../slideLayouts/slideLayout102.xml"/><Relationship Id="rId8" Type="http://schemas.openxmlformats.org/officeDocument/2006/relationships/slideLayout" Target="../slideLayouts/slideLayout103.xml"/><Relationship Id="rId9" Type="http://schemas.openxmlformats.org/officeDocument/2006/relationships/slideLayout" Target="../slideLayouts/slideLayout104.xml"/><Relationship Id="rId10" Type="http://schemas.openxmlformats.org/officeDocument/2006/relationships/slideLayout" Target="../slideLayouts/slideLayout105.xml"/><Relationship Id="rId11" Type="http://schemas.openxmlformats.org/officeDocument/2006/relationships/slideLayout" Target="../slideLayouts/slideLayout106.xml"/><Relationship Id="rId12" Type="http://schemas.openxmlformats.org/officeDocument/2006/relationships/slideLayout" Target="../slideLayouts/slideLayout107.xml"/><Relationship Id="rId13" Type="http://schemas.openxmlformats.org/officeDocument/2006/relationships/slideLayout" Target="../slideLayouts/slideLayout10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Freeform 270"/>
          <p:cNvSpPr/>
          <p:nvPr/>
        </p:nvSpPr>
        <p:spPr>
          <a:xfrm>
            <a:off x="341280" y="390240"/>
            <a:ext cx="9364320" cy="4938120"/>
          </a:xfrm>
          <a:custGeom>
            <a:avLst/>
            <a:gdLst/>
            <a:ahLst/>
            <a:rect l="l" t="t" r="r" b="b"/>
            <a:pathLst>
              <a:path w="11326759" h="5973096">
                <a:moveTo>
                  <a:pt x="11326759" y="5016716"/>
                </a:moveTo>
                <a:lnTo>
                  <a:pt x="11326759" y="5747671"/>
                </a:lnTo>
                <a:cubicBezTo>
                  <a:pt x="11326759" y="5872170"/>
                  <a:pt x="11225833" y="5973096"/>
                  <a:pt x="11101334" y="5973096"/>
                </a:cubicBezTo>
                <a:lnTo>
                  <a:pt x="10454485" y="5973096"/>
                </a:lnTo>
                <a:lnTo>
                  <a:pt x="10476857" y="5915847"/>
                </a:lnTo>
                <a:cubicBezTo>
                  <a:pt x="10630030" y="5576670"/>
                  <a:pt x="10885911" y="5288087"/>
                  <a:pt x="11207983" y="5084298"/>
                </a:cubicBezTo>
                <a:close/>
                <a:moveTo>
                  <a:pt x="3890280" y="0"/>
                </a:moveTo>
                <a:lnTo>
                  <a:pt x="11101334" y="0"/>
                </a:lnTo>
                <a:cubicBezTo>
                  <a:pt x="11225833" y="0"/>
                  <a:pt x="11326759" y="100926"/>
                  <a:pt x="11326759" y="225425"/>
                </a:cubicBezTo>
                <a:lnTo>
                  <a:pt x="11326759" y="1840902"/>
                </a:lnTo>
                <a:lnTo>
                  <a:pt x="11321056" y="1841894"/>
                </a:lnTo>
                <a:cubicBezTo>
                  <a:pt x="9271563" y="2250627"/>
                  <a:pt x="7675452" y="3872385"/>
                  <a:pt x="7356956" y="5903875"/>
                </a:cubicBezTo>
                <a:lnTo>
                  <a:pt x="7347931" y="5973096"/>
                </a:lnTo>
                <a:lnTo>
                  <a:pt x="225425" y="5973096"/>
                </a:lnTo>
                <a:cubicBezTo>
                  <a:pt x="100926" y="5973096"/>
                  <a:pt x="0" y="5872170"/>
                  <a:pt x="0" y="5747671"/>
                </a:cubicBezTo>
                <a:lnTo>
                  <a:pt x="0" y="3856324"/>
                </a:lnTo>
                <a:lnTo>
                  <a:pt x="107796" y="3848335"/>
                </a:lnTo>
                <a:cubicBezTo>
                  <a:pt x="2097534" y="3651400"/>
                  <a:pt x="3679374" y="2109746"/>
                  <a:pt x="3881443" y="170557"/>
                </a:cubicBezTo>
                <a:close/>
                <a:moveTo>
                  <a:pt x="225425" y="0"/>
                </a:moveTo>
                <a:lnTo>
                  <a:pt x="789667" y="0"/>
                </a:lnTo>
                <a:lnTo>
                  <a:pt x="736389" y="155621"/>
                </a:lnTo>
                <a:cubicBezTo>
                  <a:pt x="605303" y="436632"/>
                  <a:pt x="342370" y="654767"/>
                  <a:pt x="17905" y="746271"/>
                </a:cubicBezTo>
                <a:lnTo>
                  <a:pt x="0" y="750446"/>
                </a:lnTo>
                <a:lnTo>
                  <a:pt x="0" y="225425"/>
                </a:lnTo>
                <a:cubicBezTo>
                  <a:pt x="0" y="100926"/>
                  <a:pt x="100926" y="0"/>
                  <a:pt x="225425" y="0"/>
                </a:cubicBezTo>
                <a:close/>
              </a:path>
            </a:pathLst>
          </a:custGeom>
          <a:solidFill>
            <a:srgbClr val="d15450"/>
          </a:solidFill>
          <a:ln w="12600">
            <a:noFill/>
          </a:ln>
        </p:spPr>
        <p:style>
          <a:lnRef idx="0"/>
          <a:fillRef idx="0"/>
          <a:effectRef idx="0"/>
          <a:fontRef idx="minor"/>
        </p:style>
      </p:sp>
      <p:sp>
        <p:nvSpPr>
          <p:cNvPr id="1" name="PlaceHolder 1"/>
          <p:cNvSpPr>
            <a:spLocks noGrp="1"/>
          </p:cNvSpPr>
          <p:nvPr>
            <p:ph type="title"/>
          </p:nvPr>
        </p:nvSpPr>
        <p:spPr>
          <a:xfrm>
            <a:off x="3610080" y="1800000"/>
            <a:ext cx="4286520" cy="252000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 name="PlaceHolder 2"/>
          <p:cNvSpPr>
            <a:spLocks noGrp="1"/>
          </p:cNvSpPr>
          <p:nvPr>
            <p:ph type="body"/>
          </p:nvPr>
        </p:nvSpPr>
        <p:spPr>
          <a:xfrm>
            <a:off x="6664680" y="2151000"/>
            <a:ext cx="3421440" cy="3518640"/>
          </a:xfrm>
          <a:prstGeom prst="rect">
            <a:avLst/>
          </a:prstGeom>
          <a:noFill/>
          <a:ln w="0">
            <a:noFill/>
          </a:ln>
        </p:spPr>
        <p:txBody>
          <a:bodyPr lIns="0" rIns="0" tIns="0" bIns="0" anchor="t">
            <a:normAutofit fontScale="87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3" name=""/>
          <p:cNvSpPr/>
          <p:nvPr/>
        </p:nvSpPr>
        <p:spPr>
          <a:xfrm>
            <a:off x="324000" y="288000"/>
            <a:ext cx="3276000" cy="5040000"/>
          </a:xfrm>
          <a:prstGeom prst="rect">
            <a:avLst/>
          </a:prstGeom>
          <a:solidFill>
            <a:srgbClr val="ffffff"/>
          </a:solidFill>
          <a:ln w="0">
            <a:noFill/>
          </a:ln>
        </p:spPr>
        <p:style>
          <a:lnRef idx="0"/>
          <a:fillRef idx="0"/>
          <a:effectRef idx="0"/>
          <a:fontRef idx="minor"/>
        </p:style>
      </p:sp>
      <p:sp>
        <p:nvSpPr>
          <p:cNvPr id="4" name="PlaceHolder 3"/>
          <p:cNvSpPr>
            <a:spLocks noGrp="1"/>
          </p:cNvSpPr>
          <p:nvPr>
            <p:ph type="body"/>
          </p:nvPr>
        </p:nvSpPr>
        <p:spPr>
          <a:xfrm>
            <a:off x="216000" y="406440"/>
            <a:ext cx="3168000" cy="4921560"/>
          </a:xfrm>
          <a:prstGeom prst="rect">
            <a:avLst/>
          </a:prstGeom>
          <a:noFill/>
          <a:ln w="0">
            <a:noFill/>
          </a:ln>
        </p:spPr>
        <p:txBody>
          <a:bodyPr lIns="0" rIns="0" tIns="0" bIns="0" anchor="t">
            <a:normAutofit fontScale="7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10.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72" name="Rectangle 182"/>
          <p:cNvSpPr/>
          <p:nvPr/>
        </p:nvSpPr>
        <p:spPr>
          <a:xfrm>
            <a:off x="0" y="1212840"/>
            <a:ext cx="10079640" cy="3212640"/>
          </a:xfrm>
          <a:prstGeom prst="rect">
            <a:avLst/>
          </a:prstGeom>
          <a:solidFill>
            <a:srgbClr val="f1c5ce"/>
          </a:solidFill>
          <a:ln w="12600">
            <a:noFill/>
          </a:ln>
        </p:spPr>
        <p:style>
          <a:lnRef idx="0"/>
          <a:fillRef idx="0"/>
          <a:effectRef idx="0"/>
          <a:fontRef idx="minor"/>
        </p:style>
      </p:sp>
      <p:sp>
        <p:nvSpPr>
          <p:cNvPr id="373" name="PlaceHolder 1"/>
          <p:cNvSpPr>
            <a:spLocks noGrp="1"/>
          </p:cNvSpPr>
          <p:nvPr>
            <p:ph type="title"/>
          </p:nvPr>
        </p:nvSpPr>
        <p:spPr>
          <a:xfrm>
            <a:off x="717120" y="1528560"/>
            <a:ext cx="3410280" cy="5662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374" name="PlaceHolder 2"/>
          <p:cNvSpPr>
            <a:spLocks noGrp="1"/>
          </p:cNvSpPr>
          <p:nvPr>
            <p:ph type="body"/>
          </p:nvPr>
        </p:nvSpPr>
        <p:spPr>
          <a:xfrm>
            <a:off x="733320" y="2298960"/>
            <a:ext cx="3394080" cy="1889280"/>
          </a:xfrm>
          <a:prstGeom prst="rect">
            <a:avLst/>
          </a:prstGeom>
          <a:noFill/>
          <a:ln w="0">
            <a:noFill/>
          </a:ln>
        </p:spPr>
        <p:txBody>
          <a:bodyPr lIns="0" rIns="0" tIns="0" bIns="0" anchor="t">
            <a:normAutofit fontScale="67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375" name="PlaceHolder 3"/>
          <p:cNvSpPr>
            <a:spLocks noGrp="1"/>
          </p:cNvSpPr>
          <p:nvPr>
            <p:ph type="body"/>
          </p:nvPr>
        </p:nvSpPr>
        <p:spPr>
          <a:xfrm>
            <a:off x="3084120" y="0"/>
            <a:ext cx="6995160" cy="566928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Lst>
</p:sldMaster>
</file>

<file path=ppt/slideMasters/slideMaster1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2" name="Right Triangle 104"/>
          <p:cNvSpPr/>
          <p:nvPr/>
        </p:nvSpPr>
        <p:spPr>
          <a:xfrm>
            <a:off x="0" y="360"/>
            <a:ext cx="10079640" cy="5669640"/>
          </a:xfrm>
          <a:prstGeom prst="rtTriangle">
            <a:avLst/>
          </a:prstGeom>
          <a:solidFill>
            <a:srgbClr val="9ac1de"/>
          </a:solidFill>
          <a:ln w="12600">
            <a:noFill/>
          </a:ln>
        </p:spPr>
        <p:style>
          <a:lnRef idx="0"/>
          <a:fillRef idx="0"/>
          <a:effectRef idx="0"/>
          <a:fontRef idx="minor"/>
        </p:style>
      </p:sp>
      <p:sp>
        <p:nvSpPr>
          <p:cNvPr id="413" name="PlaceHolder 1"/>
          <p:cNvSpPr>
            <a:spLocks noGrp="1"/>
          </p:cNvSpPr>
          <p:nvPr>
            <p:ph type="title"/>
          </p:nvPr>
        </p:nvSpPr>
        <p:spPr>
          <a:xfrm>
            <a:off x="6226920" y="1383480"/>
            <a:ext cx="3410280" cy="5662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414" name="PlaceHolder 2"/>
          <p:cNvSpPr>
            <a:spLocks noGrp="1"/>
          </p:cNvSpPr>
          <p:nvPr>
            <p:ph type="body"/>
          </p:nvPr>
        </p:nvSpPr>
        <p:spPr>
          <a:xfrm>
            <a:off x="6243480" y="2154240"/>
            <a:ext cx="3394080" cy="1889280"/>
          </a:xfrm>
          <a:prstGeom prst="rect">
            <a:avLst/>
          </a:prstGeom>
          <a:noFill/>
          <a:ln w="0">
            <a:noFill/>
          </a:ln>
        </p:spPr>
        <p:txBody>
          <a:bodyPr lIns="0" rIns="0" tIns="0" bIns="0" anchor="t">
            <a:normAutofit fontScale="67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415" name="Right Triangle 108"/>
          <p:cNvSpPr/>
          <p:nvPr/>
        </p:nvSpPr>
        <p:spPr>
          <a:xfrm>
            <a:off x="360" y="360"/>
            <a:ext cx="7619760" cy="5669640"/>
          </a:xfrm>
          <a:prstGeom prst="rtTriangle">
            <a:avLst/>
          </a:prstGeom>
          <a:solidFill>
            <a:srgbClr val="836bcc"/>
          </a:solidFill>
          <a:ln w="12600">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body"/>
          </p:nvPr>
        </p:nvSpPr>
        <p:spPr>
          <a:xfrm>
            <a:off x="3809520" y="1547640"/>
            <a:ext cx="6071760" cy="3147480"/>
          </a:xfrm>
          <a:prstGeom prst="rect">
            <a:avLst/>
          </a:prstGeom>
          <a:noFill/>
          <a:ln w="0">
            <a:noFill/>
          </a:ln>
        </p:spPr>
        <p:txBody>
          <a:bodyPr lIns="0" rIns="0" tIns="0" bIns="0" anchor="t">
            <a:normAutofit/>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Fai clic per modificare il formato del testo della struttura</a:t>
            </a:r>
            <a:endParaRPr b="0" lang="it-IT" sz="180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0" lang="it-IT" sz="1700" spc="-1" strike="noStrike">
                <a:solidFill>
                  <a:srgbClr val="000000"/>
                </a:solidFill>
                <a:latin typeface="Montserrat"/>
              </a:rPr>
              <a:t>Secondo livello struttura</a:t>
            </a:r>
            <a:endParaRPr b="0" lang="it-IT" sz="1700" spc="-1" strike="noStrike">
              <a:solidFill>
                <a:srgbClr val="000000"/>
              </a:solidFill>
              <a:latin typeface="Montserrat"/>
            </a:endParaRPr>
          </a:p>
          <a:p>
            <a:pPr lvl="2" marL="1296000" indent="-288000">
              <a:lnSpc>
                <a:spcPct val="90000"/>
              </a:lnSpc>
              <a:spcBef>
                <a:spcPts val="703"/>
              </a:spcBef>
              <a:buClr>
                <a:srgbClr val="000000"/>
              </a:buClr>
              <a:buSzPct val="45000"/>
              <a:buFont typeface="Wingdings" charset="2"/>
              <a:buChar char=""/>
            </a:pPr>
            <a:r>
              <a:rPr b="0" lang="it-IT" sz="1490" spc="-1" strike="noStrike">
                <a:solidFill>
                  <a:srgbClr val="000000"/>
                </a:solidFill>
                <a:latin typeface="Arial"/>
              </a:rPr>
              <a:t>Terzo livello struttura</a:t>
            </a:r>
            <a:endParaRPr b="0" lang="it-IT" sz="1490" spc="-1" strike="noStrike">
              <a:solidFill>
                <a:srgbClr val="000000"/>
              </a:solidFill>
              <a:latin typeface="Arial"/>
            </a:endParaRPr>
          </a:p>
          <a:p>
            <a:pPr lvl="3" marL="1728000" indent="-216000">
              <a:lnSpc>
                <a:spcPct val="90000"/>
              </a:lnSpc>
              <a:spcBef>
                <a:spcPts val="468"/>
              </a:spcBef>
              <a:buClr>
                <a:srgbClr val="000000"/>
              </a:buClr>
              <a:buSzPct val="75000"/>
              <a:buFont typeface="Symbol" charset="2"/>
              <a:buChar char=""/>
            </a:pPr>
            <a:r>
              <a:rPr b="0" lang="it-IT" sz="1490" spc="-1" strike="noStrike">
                <a:solidFill>
                  <a:srgbClr val="000000"/>
                </a:solidFill>
                <a:latin typeface="Arial"/>
              </a:rPr>
              <a:t>Quarto livello struttura</a:t>
            </a:r>
            <a:endParaRPr b="0" lang="it-IT" sz="1490" spc="-1" strike="noStrike">
              <a:solidFill>
                <a:srgbClr val="000000"/>
              </a:solidFill>
              <a:latin typeface="Arial"/>
            </a:endParaRPr>
          </a:p>
          <a:p>
            <a:pPr lvl="4" marL="2160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Quinto livello struttura</a:t>
            </a:r>
            <a:endParaRPr b="0" lang="it-IT" sz="1660" spc="-1" strike="noStrike">
              <a:solidFill>
                <a:srgbClr val="000000"/>
              </a:solidFill>
              <a:latin typeface="Arial"/>
            </a:endParaRPr>
          </a:p>
          <a:p>
            <a:pPr lvl="5" marL="2592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Sesto livello struttura</a:t>
            </a:r>
            <a:endParaRPr b="0" lang="it-IT" sz="1660" spc="-1" strike="noStrike">
              <a:solidFill>
                <a:srgbClr val="000000"/>
              </a:solidFill>
              <a:latin typeface="Arial"/>
            </a:endParaRPr>
          </a:p>
          <a:p>
            <a:pPr lvl="6" marL="3024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Settimo livello struttura</a:t>
            </a:r>
            <a:endParaRPr b="0" lang="it-IT" sz="1660" spc="-1" strike="noStrike">
              <a:solidFill>
                <a:srgbClr val="000000"/>
              </a:solidFill>
              <a:latin typeface="Arial"/>
            </a:endParaRPr>
          </a:p>
        </p:txBody>
      </p:sp>
      <p:sp>
        <p:nvSpPr>
          <p:cNvPr id="42" name="PlaceHolder 2"/>
          <p:cNvSpPr>
            <a:spLocks noGrp="1"/>
          </p:cNvSpPr>
          <p:nvPr>
            <p:ph type="body"/>
          </p:nvPr>
        </p:nvSpPr>
        <p:spPr>
          <a:xfrm>
            <a:off x="7017480" y="1547640"/>
            <a:ext cx="2863800" cy="3147480"/>
          </a:xfrm>
          <a:prstGeom prst="rect">
            <a:avLst/>
          </a:prstGeom>
          <a:noFill/>
          <a:ln w="0">
            <a:noFill/>
          </a:ln>
        </p:spPr>
        <p:txBody>
          <a:bodyPr lIns="0" rIns="0" tIns="0" bIns="0" anchor="t">
            <a:normAutofit fontScale="65000"/>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Fai clic per modificare il formato del testo della struttura</a:t>
            </a:r>
            <a:endParaRPr b="0" lang="it-IT" sz="180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0" lang="it-IT" sz="1700" spc="-1" strike="noStrike">
                <a:solidFill>
                  <a:srgbClr val="000000"/>
                </a:solidFill>
                <a:latin typeface="Montserrat"/>
              </a:rPr>
              <a:t>Secondo livello struttura</a:t>
            </a:r>
            <a:endParaRPr b="0" lang="it-IT" sz="1700" spc="-1" strike="noStrike">
              <a:solidFill>
                <a:srgbClr val="000000"/>
              </a:solidFill>
              <a:latin typeface="Montserrat"/>
            </a:endParaRPr>
          </a:p>
          <a:p>
            <a:pPr lvl="2" marL="1296000" indent="-288000">
              <a:lnSpc>
                <a:spcPct val="90000"/>
              </a:lnSpc>
              <a:spcBef>
                <a:spcPts val="703"/>
              </a:spcBef>
              <a:buClr>
                <a:srgbClr val="000000"/>
              </a:buClr>
              <a:buSzPct val="45000"/>
              <a:buFont typeface="Wingdings" charset="2"/>
              <a:buChar char=""/>
            </a:pPr>
            <a:r>
              <a:rPr b="0" lang="it-IT" sz="1490" spc="-1" strike="noStrike">
                <a:solidFill>
                  <a:srgbClr val="000000"/>
                </a:solidFill>
                <a:latin typeface="Arial"/>
              </a:rPr>
              <a:t>Terzo livello struttura</a:t>
            </a:r>
            <a:endParaRPr b="0" lang="it-IT" sz="1490" spc="-1" strike="noStrike">
              <a:solidFill>
                <a:srgbClr val="000000"/>
              </a:solidFill>
              <a:latin typeface="Arial"/>
            </a:endParaRPr>
          </a:p>
          <a:p>
            <a:pPr lvl="3" marL="1728000" indent="-216000">
              <a:lnSpc>
                <a:spcPct val="90000"/>
              </a:lnSpc>
              <a:spcBef>
                <a:spcPts val="468"/>
              </a:spcBef>
              <a:buClr>
                <a:srgbClr val="000000"/>
              </a:buClr>
              <a:buSzPct val="75000"/>
              <a:buFont typeface="Symbol" charset="2"/>
              <a:buChar char=""/>
            </a:pPr>
            <a:r>
              <a:rPr b="0" lang="it-IT" sz="1490" spc="-1" strike="noStrike">
                <a:solidFill>
                  <a:srgbClr val="000000"/>
                </a:solidFill>
                <a:latin typeface="Arial"/>
              </a:rPr>
              <a:t>Quarto livello struttura</a:t>
            </a:r>
            <a:endParaRPr b="0" lang="it-IT" sz="1490" spc="-1" strike="noStrike">
              <a:solidFill>
                <a:srgbClr val="000000"/>
              </a:solidFill>
              <a:latin typeface="Arial"/>
            </a:endParaRPr>
          </a:p>
          <a:p>
            <a:pPr lvl="4" marL="2160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Quinto livello struttura</a:t>
            </a:r>
            <a:endParaRPr b="0" lang="it-IT" sz="1660" spc="-1" strike="noStrike">
              <a:solidFill>
                <a:srgbClr val="000000"/>
              </a:solidFill>
              <a:latin typeface="Arial"/>
            </a:endParaRPr>
          </a:p>
          <a:p>
            <a:pPr lvl="5" marL="2592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Sesto livello struttura</a:t>
            </a:r>
            <a:endParaRPr b="0" lang="it-IT" sz="1660" spc="-1" strike="noStrike">
              <a:solidFill>
                <a:srgbClr val="000000"/>
              </a:solidFill>
              <a:latin typeface="Arial"/>
            </a:endParaRPr>
          </a:p>
          <a:p>
            <a:pPr lvl="6" marL="3024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Settimo livello struttura</a:t>
            </a:r>
            <a:endParaRPr b="0" lang="it-IT" sz="1660" spc="-1" strike="noStrike">
              <a:solidFill>
                <a:srgbClr val="000000"/>
              </a:solidFill>
              <a:latin typeface="Arial"/>
            </a:endParaRPr>
          </a:p>
        </p:txBody>
      </p:sp>
      <p:sp>
        <p:nvSpPr>
          <p:cNvPr id="43" name="PlaceHolder 3"/>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Fai clic per modificare il formato del testo del titolo</a:t>
            </a:r>
            <a:endParaRPr b="1" lang="it-IT" sz="2200" spc="-1" strike="noStrike">
              <a:solidFill>
                <a:srgbClr val="000000"/>
              </a:solidFill>
              <a:latin typeface="Montserrat"/>
            </a:endParaRPr>
          </a:p>
        </p:txBody>
      </p:sp>
      <p:sp>
        <p:nvSpPr>
          <p:cNvPr id="44" name="PlaceHolder 4"/>
          <p:cNvSpPr>
            <a:spLocks noGrp="1"/>
          </p:cNvSpPr>
          <p:nvPr>
            <p:ph type="body"/>
          </p:nvPr>
        </p:nvSpPr>
        <p:spPr>
          <a:xfrm>
            <a:off x="0" y="0"/>
            <a:ext cx="3512880" cy="5669640"/>
          </a:xfrm>
          <a:prstGeom prst="rect">
            <a:avLst/>
          </a:prstGeom>
          <a:noFill/>
          <a:ln w="0">
            <a:noFill/>
          </a:ln>
        </p:spPr>
        <p:txBody>
          <a:bodyPr lIns="0" rIns="0" tIns="0" bIns="0" anchor="t">
            <a:normAutofit/>
          </a:bodyPr>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Fai clic per modificare il formato del testo della struttura</a:t>
            </a:r>
            <a:endParaRPr b="0" lang="it-IT" sz="180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0" lang="it-IT" sz="1700" spc="-1" strike="noStrike">
                <a:solidFill>
                  <a:srgbClr val="000000"/>
                </a:solidFill>
                <a:latin typeface="Montserrat"/>
              </a:rPr>
              <a:t>Secondo livello struttura</a:t>
            </a:r>
            <a:endParaRPr b="0" lang="it-IT" sz="1700" spc="-1" strike="noStrike">
              <a:solidFill>
                <a:srgbClr val="000000"/>
              </a:solidFill>
              <a:latin typeface="Montserrat"/>
            </a:endParaRPr>
          </a:p>
          <a:p>
            <a:pPr lvl="2" marL="1296000" indent="-288000">
              <a:lnSpc>
                <a:spcPct val="90000"/>
              </a:lnSpc>
              <a:spcBef>
                <a:spcPts val="703"/>
              </a:spcBef>
              <a:buClr>
                <a:srgbClr val="000000"/>
              </a:buClr>
              <a:buSzPct val="45000"/>
              <a:buFont typeface="Wingdings" charset="2"/>
              <a:buChar char=""/>
            </a:pPr>
            <a:r>
              <a:rPr b="0" lang="it-IT" sz="1490" spc="-1" strike="noStrike">
                <a:solidFill>
                  <a:srgbClr val="000000"/>
                </a:solidFill>
                <a:latin typeface="Arial"/>
              </a:rPr>
              <a:t>Terzo livello struttura</a:t>
            </a:r>
            <a:endParaRPr b="0" lang="it-IT" sz="1490" spc="-1" strike="noStrike">
              <a:solidFill>
                <a:srgbClr val="000000"/>
              </a:solidFill>
              <a:latin typeface="Arial"/>
            </a:endParaRPr>
          </a:p>
          <a:p>
            <a:pPr lvl="3" marL="1728000" indent="-216000">
              <a:lnSpc>
                <a:spcPct val="90000"/>
              </a:lnSpc>
              <a:spcBef>
                <a:spcPts val="468"/>
              </a:spcBef>
              <a:buClr>
                <a:srgbClr val="000000"/>
              </a:buClr>
              <a:buSzPct val="75000"/>
              <a:buFont typeface="Symbol" charset="2"/>
              <a:buChar char=""/>
            </a:pPr>
            <a:r>
              <a:rPr b="0" lang="it-IT" sz="1490" spc="-1" strike="noStrike">
                <a:solidFill>
                  <a:srgbClr val="000000"/>
                </a:solidFill>
                <a:latin typeface="Arial"/>
              </a:rPr>
              <a:t>Quarto livello struttura</a:t>
            </a:r>
            <a:endParaRPr b="0" lang="it-IT" sz="1490" spc="-1" strike="noStrike">
              <a:solidFill>
                <a:srgbClr val="000000"/>
              </a:solidFill>
              <a:latin typeface="Arial"/>
            </a:endParaRPr>
          </a:p>
          <a:p>
            <a:pPr lvl="4" marL="2160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Quinto livello struttura</a:t>
            </a:r>
            <a:endParaRPr b="0" lang="it-IT" sz="1660" spc="-1" strike="noStrike">
              <a:solidFill>
                <a:srgbClr val="000000"/>
              </a:solidFill>
              <a:latin typeface="Arial"/>
            </a:endParaRPr>
          </a:p>
          <a:p>
            <a:pPr lvl="5" marL="2592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Sesto livello struttura</a:t>
            </a:r>
            <a:endParaRPr b="0" lang="it-IT" sz="1660" spc="-1" strike="noStrike">
              <a:solidFill>
                <a:srgbClr val="000000"/>
              </a:solidFill>
              <a:latin typeface="Arial"/>
            </a:endParaRPr>
          </a:p>
          <a:p>
            <a:pPr lvl="6" marL="3024000" indent="-216000">
              <a:lnSpc>
                <a:spcPct val="90000"/>
              </a:lnSpc>
              <a:spcBef>
                <a:spcPts val="232"/>
              </a:spcBef>
              <a:buClr>
                <a:srgbClr val="000000"/>
              </a:buClr>
              <a:buSzPct val="45000"/>
              <a:buFont typeface="Wingdings" charset="2"/>
              <a:buChar char=""/>
            </a:pPr>
            <a:r>
              <a:rPr b="0" lang="it-IT" sz="1660" spc="-1" strike="noStrike">
                <a:solidFill>
                  <a:srgbClr val="000000"/>
                </a:solidFill>
                <a:latin typeface="Arial"/>
              </a:rPr>
              <a:t>Settimo livello struttura</a:t>
            </a:r>
            <a:endParaRPr b="0" lang="it-IT" sz="1660" spc="-1" strike="noStrike">
              <a:solidFill>
                <a:srgbClr val="000000"/>
              </a:solidFill>
              <a:latin typeface="Arial"/>
            </a:endParaRPr>
          </a:p>
        </p:txBody>
      </p:sp>
      <p:sp>
        <p:nvSpPr>
          <p:cNvPr id="45" name=""/>
          <p:cNvSpPr/>
          <p:nvPr/>
        </p:nvSpPr>
        <p:spPr>
          <a:xfrm>
            <a:off x="3571200" y="0"/>
            <a:ext cx="0" cy="5670000"/>
          </a:xfrm>
          <a:prstGeom prst="line">
            <a:avLst/>
          </a:prstGeom>
          <a:ln w="127080">
            <a:solidFill>
              <a:srgbClr val="90bcd9"/>
            </a:solidFill>
            <a:round/>
          </a:ln>
        </p:spPr>
        <p:style>
          <a:lnRef idx="0"/>
          <a:fillRef idx="0"/>
          <a:effectRef idx="0"/>
          <a:fontRef idx="minor"/>
        </p:style>
      </p:sp>
      <p:sp>
        <p:nvSpPr>
          <p:cNvPr id="46" name=""/>
          <p:cNvSpPr/>
          <p:nvPr/>
        </p:nvSpPr>
        <p:spPr>
          <a:xfrm flipH="1">
            <a:off x="8332560" y="4464360"/>
            <a:ext cx="1746000" cy="1220400"/>
          </a:xfrm>
          <a:custGeom>
            <a:avLst/>
            <a:gdLst/>
            <a:ahLst/>
            <a:rect l="l" t="t" r="r" b="b"/>
            <a:pathLst>
              <a:path w="21600" h="21600">
                <a:moveTo>
                  <a:pt x="0" y="0"/>
                </a:moveTo>
                <a:lnTo>
                  <a:pt x="21600" y="21600"/>
                </a:lnTo>
                <a:lnTo>
                  <a:pt x="0" y="21600"/>
                </a:lnTo>
                <a:lnTo>
                  <a:pt x="0" y="0"/>
                </a:lnTo>
                <a:close/>
              </a:path>
            </a:pathLst>
          </a:custGeom>
          <a:solidFill>
            <a:srgbClr val="729fcf"/>
          </a:solidFill>
          <a:ln w="0">
            <a:solidFill>
              <a:srgbClr val="3465a4"/>
            </a:solidFill>
          </a:ln>
        </p:spPr>
        <p:style>
          <a:lnRef idx="0"/>
          <a:fillRef idx="0"/>
          <a:effectRef idx="0"/>
          <a:fontRef idx="minor"/>
        </p:style>
      </p:sp>
      <p:sp>
        <p:nvSpPr>
          <p:cNvPr id="47" name=""/>
          <p:cNvSpPr txBox="1"/>
          <p:nvPr/>
        </p:nvSpPr>
        <p:spPr>
          <a:xfrm>
            <a:off x="9464760" y="5297760"/>
            <a:ext cx="774000" cy="261000"/>
          </a:xfrm>
          <a:prstGeom prst="rect">
            <a:avLst/>
          </a:prstGeom>
          <a:noFill/>
          <a:ln w="0">
            <a:noFill/>
          </a:ln>
        </p:spPr>
        <p:txBody>
          <a:bodyPr lIns="90000" rIns="90000" tIns="45000" bIns="45000" anchor="t">
            <a:noAutofit/>
          </a:bodyPr>
          <a:p>
            <a:fld id="{D06FACD8-5B27-493A-B8A7-48F17242B7E0}" type="slidenum">
              <a:rPr b="0" lang="it-IT" sz="1200" spc="-1" strike="noStrike">
                <a:latin typeface="Arial"/>
              </a:rPr>
              <a:t>&lt;numero&gt;</a:t>
            </a:fld>
            <a:endParaRPr b="0" lang="it-IT" sz="1200" spc="-1" strike="noStrike">
              <a:latin typeface="Arial"/>
            </a:endParaRPr>
          </a:p>
        </p:txBody>
      </p:sp>
      <p:sp>
        <p:nvSpPr>
          <p:cNvPr id="48" name=""/>
          <p:cNvSpPr txBox="1"/>
          <p:nvPr/>
        </p:nvSpPr>
        <p:spPr>
          <a:xfrm>
            <a:off x="3809520" y="5297760"/>
            <a:ext cx="952560" cy="261000"/>
          </a:xfrm>
          <a:prstGeom prst="rect">
            <a:avLst/>
          </a:prstGeom>
          <a:noFill/>
          <a:ln w="0">
            <a:noFill/>
          </a:ln>
        </p:spPr>
        <p:txBody>
          <a:bodyPr lIns="90000" rIns="90000" tIns="45000" bIns="45000" anchor="t">
            <a:noAutofit/>
          </a:bodyPr>
          <a:p>
            <a:r>
              <a:rPr b="0" lang="it-IT" sz="1200" spc="-1" strike="noStrike">
                <a:latin typeface="Arial"/>
              </a:rPr>
              <a:t>25/6/2023</a:t>
            </a:r>
            <a:endParaRPr b="0" lang="it-IT" sz="1200" spc="-1" strike="noStrike">
              <a:latin typeface="Arial"/>
            </a:endParaRPr>
          </a:p>
        </p:txBody>
      </p:sp>
      <p:pic>
        <p:nvPicPr>
          <p:cNvPr id="49" name="" descr=""/>
          <p:cNvPicPr/>
          <p:nvPr/>
        </p:nvPicPr>
        <p:blipFill>
          <a:blip r:embed="rId2"/>
          <a:stretch/>
        </p:blipFill>
        <p:spPr>
          <a:xfrm>
            <a:off x="9532080" y="29520"/>
            <a:ext cx="500040" cy="595440"/>
          </a:xfrm>
          <a:prstGeom prst="rect">
            <a:avLst/>
          </a:prstGeom>
          <a:ln w="0">
            <a:noFill/>
          </a:ln>
        </p:spPr>
      </p:pic>
      <p:pic>
        <p:nvPicPr>
          <p:cNvPr id="50" name="" descr=""/>
          <p:cNvPicPr/>
          <p:nvPr/>
        </p:nvPicPr>
        <p:blipFill>
          <a:blip r:embed="rId3"/>
          <a:stretch/>
        </p:blipFill>
        <p:spPr>
          <a:xfrm>
            <a:off x="0" y="360"/>
            <a:ext cx="3553200" cy="566964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7" name="PlaceHolder 1"/>
          <p:cNvSpPr>
            <a:spLocks noGrp="1"/>
          </p:cNvSpPr>
          <p:nvPr>
            <p:ph type="body"/>
          </p:nvPr>
        </p:nvSpPr>
        <p:spPr>
          <a:xfrm>
            <a:off x="245880" y="2178360"/>
            <a:ext cx="3533400" cy="2157480"/>
          </a:xfrm>
          <a:prstGeom prst="rect">
            <a:avLst/>
          </a:prstGeom>
          <a:noFill/>
          <a:ln w="0">
            <a:noFill/>
          </a:ln>
        </p:spPr>
        <p:txBody>
          <a:bodyPr lIns="0" rIns="0" tIns="0" bIns="0" anchor="t">
            <a:normAutofit fontScale="7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Montserrat"/>
              </a:rPr>
              <a:t>Fai clic per modificare il formato del testo della struttura</a:t>
            </a:r>
            <a:endParaRPr b="0" lang="en-US" sz="232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Montserrat"/>
              </a:rPr>
              <a:t>Secondo livello struttura</a:t>
            </a:r>
            <a:endParaRPr b="0" lang="en-US" sz="1660" spc="-1" strike="noStrike">
              <a:solidFill>
                <a:srgbClr val="000000"/>
              </a:solidFill>
              <a:latin typeface="Montserrat"/>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Montserrat"/>
              </a:rPr>
              <a:t>Terzo livello struttura</a:t>
            </a:r>
            <a:endParaRPr b="0" lang="en-US" sz="1490" spc="-1" strike="noStrike">
              <a:solidFill>
                <a:srgbClr val="000000"/>
              </a:solidFill>
              <a:latin typeface="Montserrat"/>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Montserrat"/>
              </a:rPr>
              <a:t>Quarto livello struttura</a:t>
            </a:r>
            <a:endParaRPr b="0" lang="en-US" sz="1490" spc="-1" strike="noStrike">
              <a:solidFill>
                <a:srgbClr val="000000"/>
              </a:solidFill>
              <a:latin typeface="Montserrat"/>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Quinto livello struttura</a:t>
            </a:r>
            <a:endParaRPr b="0" lang="en-US" sz="1660" spc="-1" strike="noStrike">
              <a:solidFill>
                <a:srgbClr val="000000"/>
              </a:solidFill>
              <a:latin typeface="Montserrat"/>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Sesto livello struttura</a:t>
            </a:r>
            <a:endParaRPr b="0" lang="en-US" sz="1660" spc="-1" strike="noStrike">
              <a:solidFill>
                <a:srgbClr val="000000"/>
              </a:solidFill>
              <a:latin typeface="Montserrat"/>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Settimo livello struttura</a:t>
            </a:r>
            <a:endParaRPr b="0" lang="en-US" sz="1660" spc="-1" strike="noStrike">
              <a:solidFill>
                <a:srgbClr val="000000"/>
              </a:solidFill>
              <a:latin typeface="Montserrat"/>
            </a:endParaRPr>
          </a:p>
        </p:txBody>
      </p:sp>
      <p:sp>
        <p:nvSpPr>
          <p:cNvPr id="88" name="PlaceHolder 2"/>
          <p:cNvSpPr>
            <a:spLocks noGrp="1"/>
          </p:cNvSpPr>
          <p:nvPr>
            <p:ph type="title"/>
          </p:nvPr>
        </p:nvSpPr>
        <p:spPr>
          <a:xfrm>
            <a:off x="246240" y="1139040"/>
            <a:ext cx="3533400" cy="70092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89" name="Donut 280"/>
          <p:cNvSpPr/>
          <p:nvPr/>
        </p:nvSpPr>
        <p:spPr>
          <a:xfrm>
            <a:off x="4158000" y="31320"/>
            <a:ext cx="5657760" cy="5601600"/>
          </a:xfrm>
          <a:prstGeom prst="donut">
            <a:avLst>
              <a:gd name="adj" fmla="val 22614"/>
            </a:avLst>
          </a:prstGeom>
          <a:solidFill>
            <a:srgbClr val="f2f2f2">
              <a:alpha val="87000"/>
            </a:srgbClr>
          </a:solidFill>
          <a:ln w="12600">
            <a:noFill/>
          </a:ln>
        </p:spPr>
        <p:style>
          <a:lnRef idx="0"/>
          <a:fillRef idx="0"/>
          <a:effectRef idx="0"/>
          <a:fontRef idx="minor"/>
        </p:style>
      </p:sp>
      <p:pic>
        <p:nvPicPr>
          <p:cNvPr id="90" name="" descr=""/>
          <p:cNvPicPr/>
          <p:nvPr/>
        </p:nvPicPr>
        <p:blipFill>
          <a:blip r:embed="rId2"/>
          <a:stretch/>
        </p:blipFill>
        <p:spPr>
          <a:xfrm>
            <a:off x="6865200" y="0"/>
            <a:ext cx="3214800" cy="5662800"/>
          </a:xfrm>
          <a:prstGeom prst="rect">
            <a:avLst/>
          </a:prstGeom>
          <a:ln w="0">
            <a:noFill/>
          </a:ln>
        </p:spPr>
      </p:pic>
      <p:sp>
        <p:nvSpPr>
          <p:cNvPr id="91" name="PlaceHolder 3"/>
          <p:cNvSpPr>
            <a:spLocks noGrp="1"/>
          </p:cNvSpPr>
          <p:nvPr>
            <p:ph type="body"/>
          </p:nvPr>
        </p:nvSpPr>
        <p:spPr>
          <a:xfrm>
            <a:off x="6863760" y="34920"/>
            <a:ext cx="2934000" cy="5599440"/>
          </a:xfrm>
          <a:prstGeom prst="rect">
            <a:avLst/>
          </a:prstGeom>
          <a:noFill/>
          <a:ln w="0">
            <a:noFill/>
          </a:ln>
        </p:spPr>
        <p:txBody>
          <a:bodyPr lIns="0" rIns="0" tIns="0" bIns="0" anchor="t">
            <a:normAutofit fontScale="68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Montserrat"/>
              </a:rPr>
              <a:t>Fai clic per modificare il formato del testo della struttura</a:t>
            </a:r>
            <a:endParaRPr b="0" lang="en-US" sz="232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Montserrat"/>
              </a:rPr>
              <a:t>Secondo livello struttura</a:t>
            </a:r>
            <a:endParaRPr b="0" lang="en-US" sz="1660" spc="-1" strike="noStrike">
              <a:solidFill>
                <a:srgbClr val="000000"/>
              </a:solidFill>
              <a:latin typeface="Montserrat"/>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Montserrat"/>
              </a:rPr>
              <a:t>Terzo livello struttura</a:t>
            </a:r>
            <a:endParaRPr b="0" lang="en-US" sz="1490" spc="-1" strike="noStrike">
              <a:solidFill>
                <a:srgbClr val="000000"/>
              </a:solidFill>
              <a:latin typeface="Montserrat"/>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Montserrat"/>
              </a:rPr>
              <a:t>Quarto livello struttura</a:t>
            </a:r>
            <a:endParaRPr b="0" lang="en-US" sz="1490" spc="-1" strike="noStrike">
              <a:solidFill>
                <a:srgbClr val="000000"/>
              </a:solidFill>
              <a:latin typeface="Montserrat"/>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Quinto livello struttura</a:t>
            </a:r>
            <a:endParaRPr b="0" lang="en-US" sz="1660" spc="-1" strike="noStrike">
              <a:solidFill>
                <a:srgbClr val="000000"/>
              </a:solidFill>
              <a:latin typeface="Montserrat"/>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Sesto livello struttura</a:t>
            </a:r>
            <a:endParaRPr b="0" lang="en-US" sz="1660" spc="-1" strike="noStrike">
              <a:solidFill>
                <a:srgbClr val="000000"/>
              </a:solidFill>
              <a:latin typeface="Montserrat"/>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Settimo livello struttura</a:t>
            </a:r>
            <a:endParaRPr b="0" lang="en-US" sz="1660" spc="-1" strike="noStrike">
              <a:solidFill>
                <a:srgbClr val="000000"/>
              </a:solidFill>
              <a:latin typeface="Montserrat"/>
            </a:endParaRPr>
          </a:p>
        </p:txBody>
      </p:sp>
      <p:sp>
        <p:nvSpPr>
          <p:cNvPr id="92" name="PlaceHolder 4"/>
          <p:cNvSpPr>
            <a:spLocks noGrp="1"/>
          </p:cNvSpPr>
          <p:nvPr>
            <p:ph type="body"/>
          </p:nvPr>
        </p:nvSpPr>
        <p:spPr>
          <a:xfrm>
            <a:off x="5573160" y="1455840"/>
            <a:ext cx="2757600" cy="2757600"/>
          </a:xfrm>
          <a:prstGeom prst="rect">
            <a:avLst/>
          </a:prstGeom>
          <a:noFill/>
          <a:ln w="0">
            <a:noFill/>
          </a:ln>
        </p:spPr>
        <p:txBody>
          <a:bodyPr lIns="0" rIns="0" tIns="0" bIns="0" anchor="t">
            <a:normAutofit fontScale="71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Montserrat"/>
              </a:rPr>
              <a:t>Fai clic per modificare il formato del testo della struttura</a:t>
            </a:r>
            <a:endParaRPr b="0" lang="en-US" sz="232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Montserrat"/>
              </a:rPr>
              <a:t>Secondo livello struttura</a:t>
            </a:r>
            <a:endParaRPr b="0" lang="en-US" sz="1660" spc="-1" strike="noStrike">
              <a:solidFill>
                <a:srgbClr val="000000"/>
              </a:solidFill>
              <a:latin typeface="Montserrat"/>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Montserrat"/>
              </a:rPr>
              <a:t>Terzo livello struttura</a:t>
            </a:r>
            <a:endParaRPr b="0" lang="en-US" sz="1490" spc="-1" strike="noStrike">
              <a:solidFill>
                <a:srgbClr val="000000"/>
              </a:solidFill>
              <a:latin typeface="Montserrat"/>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Montserrat"/>
              </a:rPr>
              <a:t>Quarto livello struttura</a:t>
            </a:r>
            <a:endParaRPr b="0" lang="en-US" sz="1490" spc="-1" strike="noStrike">
              <a:solidFill>
                <a:srgbClr val="000000"/>
              </a:solidFill>
              <a:latin typeface="Montserrat"/>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Quinto livello struttura</a:t>
            </a:r>
            <a:endParaRPr b="0" lang="en-US" sz="1660" spc="-1" strike="noStrike">
              <a:solidFill>
                <a:srgbClr val="000000"/>
              </a:solidFill>
              <a:latin typeface="Montserrat"/>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Sesto livello struttura</a:t>
            </a:r>
            <a:endParaRPr b="0" lang="en-US" sz="1660" spc="-1" strike="noStrike">
              <a:solidFill>
                <a:srgbClr val="000000"/>
              </a:solidFill>
              <a:latin typeface="Montserrat"/>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Montserrat"/>
              </a:rPr>
              <a:t>Settimo livello struttura</a:t>
            </a:r>
            <a:endParaRPr b="0" lang="en-US" sz="1660" spc="-1" strike="noStrike">
              <a:solidFill>
                <a:srgbClr val="000000"/>
              </a:solidFill>
              <a:latin typeface="Montserrat"/>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9" name="Frame 2"/>
          <p:cNvSpPr/>
          <p:nvPr/>
        </p:nvSpPr>
        <p:spPr>
          <a:xfrm>
            <a:off x="70560" y="79560"/>
            <a:ext cx="9937800" cy="5510160"/>
          </a:xfrm>
          <a:prstGeom prst="frame">
            <a:avLst>
              <a:gd name="adj1" fmla="val 556"/>
            </a:avLst>
          </a:prstGeom>
          <a:solidFill>
            <a:srgbClr val="d15450"/>
          </a:solidFill>
          <a:ln w="12600">
            <a:noFill/>
          </a:ln>
        </p:spPr>
        <p:style>
          <a:lnRef idx="0"/>
          <a:fillRef idx="0"/>
          <a:effectRef idx="0"/>
          <a:fontRef idx="minor"/>
        </p:style>
      </p:sp>
      <p:sp>
        <p:nvSpPr>
          <p:cNvPr id="130" name="PlaceHolder 1"/>
          <p:cNvSpPr>
            <a:spLocks noGrp="1"/>
          </p:cNvSpPr>
          <p:nvPr>
            <p:ph type="title"/>
          </p:nvPr>
        </p:nvSpPr>
        <p:spPr>
          <a:xfrm>
            <a:off x="504000" y="226080"/>
            <a:ext cx="9071280" cy="94644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131"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8" name="PlaceHolder 1"/>
          <p:cNvSpPr>
            <a:spLocks noGrp="1"/>
          </p:cNvSpPr>
          <p:nvPr>
            <p:ph type="body"/>
          </p:nvPr>
        </p:nvSpPr>
        <p:spPr>
          <a:xfrm>
            <a:off x="4986000" y="467280"/>
            <a:ext cx="4500360" cy="450072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69" name="PlaceHolder 2"/>
          <p:cNvSpPr>
            <a:spLocks noGrp="1"/>
          </p:cNvSpPr>
          <p:nvPr>
            <p:ph type="body"/>
          </p:nvPr>
        </p:nvSpPr>
        <p:spPr>
          <a:xfrm>
            <a:off x="456840" y="2123640"/>
            <a:ext cx="3889800" cy="1767240"/>
          </a:xfrm>
          <a:prstGeom prst="rect">
            <a:avLst/>
          </a:prstGeom>
          <a:noFill/>
          <a:ln w="0">
            <a:noFill/>
          </a:ln>
        </p:spPr>
        <p:txBody>
          <a:bodyPr lIns="0" rIns="0" tIns="0" bIns="0" anchor="t">
            <a:normAutofit fontScale="71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0" name="PlaceHolder 3"/>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171" name="PlaceHolder 4"/>
          <p:cNvSpPr>
            <a:spLocks noGrp="1"/>
          </p:cNvSpPr>
          <p:nvPr>
            <p:ph type="body"/>
          </p:nvPr>
        </p:nvSpPr>
        <p:spPr>
          <a:xfrm>
            <a:off x="4866120" y="4183560"/>
            <a:ext cx="1164960" cy="1183320"/>
          </a:xfrm>
          <a:prstGeom prst="rect">
            <a:avLst/>
          </a:prstGeom>
          <a:noFill/>
          <a:ln w="0">
            <a:noFill/>
          </a:ln>
        </p:spPr>
        <p:txBody>
          <a:bodyPr lIns="0" rIns="0" tIns="0" bIns="0" anchor="t">
            <a:normAutofit fontScale="2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2" name="PlaceHolder 5"/>
          <p:cNvSpPr>
            <a:spLocks noGrp="1"/>
          </p:cNvSpPr>
          <p:nvPr>
            <p:ph type="body"/>
          </p:nvPr>
        </p:nvSpPr>
        <p:spPr>
          <a:xfrm>
            <a:off x="6760440" y="4183560"/>
            <a:ext cx="1164960" cy="1183320"/>
          </a:xfrm>
          <a:prstGeom prst="rect">
            <a:avLst/>
          </a:prstGeom>
          <a:noFill/>
          <a:ln w="0">
            <a:noFill/>
          </a:ln>
        </p:spPr>
        <p:txBody>
          <a:bodyPr lIns="0" rIns="0" tIns="0" bIns="0" anchor="t">
            <a:normAutofit fontScale="2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3" name="PlaceHolder 6"/>
          <p:cNvSpPr>
            <a:spLocks noGrp="1"/>
          </p:cNvSpPr>
          <p:nvPr>
            <p:ph type="body"/>
          </p:nvPr>
        </p:nvSpPr>
        <p:spPr>
          <a:xfrm>
            <a:off x="8514360" y="4214520"/>
            <a:ext cx="1164960" cy="1183320"/>
          </a:xfrm>
          <a:prstGeom prst="rect">
            <a:avLst/>
          </a:prstGeom>
          <a:noFill/>
          <a:ln w="0">
            <a:noFill/>
          </a:ln>
        </p:spPr>
        <p:txBody>
          <a:bodyPr lIns="0" rIns="0" tIns="0" bIns="0" anchor="t">
            <a:normAutofit fontScale="29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174" name="Rectangle 82"/>
          <p:cNvSpPr/>
          <p:nvPr/>
        </p:nvSpPr>
        <p:spPr>
          <a:xfrm>
            <a:off x="883800" y="4700160"/>
            <a:ext cx="3035520" cy="105840"/>
          </a:xfrm>
          <a:prstGeom prst="rect">
            <a:avLst/>
          </a:prstGeom>
          <a:solidFill>
            <a:srgbClr val="836bcc"/>
          </a:solidFill>
          <a:ln w="12600">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1" name="Donut 349"/>
          <p:cNvSpPr/>
          <p:nvPr/>
        </p:nvSpPr>
        <p:spPr>
          <a:xfrm>
            <a:off x="4513320" y="-918000"/>
            <a:ext cx="7435440" cy="7142400"/>
          </a:xfrm>
          <a:prstGeom prst="donut">
            <a:avLst>
              <a:gd name="adj" fmla="val 13580"/>
            </a:avLst>
          </a:prstGeom>
          <a:solidFill>
            <a:srgbClr val="f2f2f2">
              <a:alpha val="71000"/>
            </a:srgbClr>
          </a:solidFill>
          <a:ln w="12600">
            <a:noFill/>
          </a:ln>
        </p:spPr>
        <p:style>
          <a:lnRef idx="0"/>
          <a:fillRef idx="0"/>
          <a:effectRef idx="0"/>
          <a:fontRef idx="minor"/>
        </p:style>
      </p:sp>
      <p:sp>
        <p:nvSpPr>
          <p:cNvPr id="212" name="PlaceHolder 1"/>
          <p:cNvSpPr>
            <a:spLocks noGrp="1"/>
          </p:cNvSpPr>
          <p:nvPr>
            <p:ph type="body"/>
          </p:nvPr>
        </p:nvSpPr>
        <p:spPr>
          <a:xfrm>
            <a:off x="356760" y="192780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3" name="PlaceHolder 2"/>
          <p:cNvSpPr>
            <a:spLocks noGrp="1"/>
          </p:cNvSpPr>
          <p:nvPr>
            <p:ph type="title"/>
          </p:nvPr>
        </p:nvSpPr>
        <p:spPr>
          <a:xfrm>
            <a:off x="325440" y="838440"/>
            <a:ext cx="5245920" cy="55368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14" name="PlaceHolder 3"/>
          <p:cNvSpPr>
            <a:spLocks noGrp="1"/>
          </p:cNvSpPr>
          <p:nvPr>
            <p:ph type="body"/>
          </p:nvPr>
        </p:nvSpPr>
        <p:spPr>
          <a:xfrm>
            <a:off x="356760" y="375048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5" name="PlaceHolder 4"/>
          <p:cNvSpPr>
            <a:spLocks noGrp="1"/>
          </p:cNvSpPr>
          <p:nvPr>
            <p:ph type="body"/>
          </p:nvPr>
        </p:nvSpPr>
        <p:spPr>
          <a:xfrm>
            <a:off x="3168000" y="192780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6" name="PlaceHolder 5"/>
          <p:cNvSpPr>
            <a:spLocks noGrp="1"/>
          </p:cNvSpPr>
          <p:nvPr>
            <p:ph type="body"/>
          </p:nvPr>
        </p:nvSpPr>
        <p:spPr>
          <a:xfrm>
            <a:off x="3168000" y="3750480"/>
            <a:ext cx="2403000" cy="1033560"/>
          </a:xfrm>
          <a:prstGeom prst="rect">
            <a:avLst/>
          </a:prstGeom>
          <a:noFill/>
          <a:ln w="0">
            <a:noFill/>
          </a:ln>
        </p:spPr>
        <p:txBody>
          <a:bodyPr lIns="0" rIns="0" tIns="0" bIns="0" anchor="t">
            <a:normAutofit fontScale="43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7" name="Oval 350"/>
          <p:cNvSpPr/>
          <p:nvPr/>
        </p:nvSpPr>
        <p:spPr>
          <a:xfrm>
            <a:off x="7737840" y="-271440"/>
            <a:ext cx="2892960" cy="2892960"/>
          </a:xfrm>
          <a:prstGeom prst="ellipse">
            <a:avLst/>
          </a:prstGeom>
          <a:solidFill>
            <a:srgbClr val="9c1133"/>
          </a:solidFill>
          <a:ln w="12600">
            <a:noFill/>
          </a:ln>
        </p:spPr>
        <p:style>
          <a:lnRef idx="0"/>
          <a:fillRef idx="0"/>
          <a:effectRef idx="0"/>
          <a:fontRef idx="minor"/>
        </p:style>
      </p:sp>
      <p:sp>
        <p:nvSpPr>
          <p:cNvPr id="218" name="PlaceHolder 6"/>
          <p:cNvSpPr>
            <a:spLocks noGrp="1"/>
          </p:cNvSpPr>
          <p:nvPr>
            <p:ph type="body"/>
          </p:nvPr>
        </p:nvSpPr>
        <p:spPr>
          <a:xfrm>
            <a:off x="5768280" y="246960"/>
            <a:ext cx="4862520" cy="481176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
        <p:nvSpPr>
          <p:cNvPr id="219" name="PlaceHolder 7"/>
          <p:cNvSpPr>
            <a:spLocks noGrp="1"/>
          </p:cNvSpPr>
          <p:nvPr>
            <p:ph type="body"/>
          </p:nvPr>
        </p:nvSpPr>
        <p:spPr>
          <a:xfrm>
            <a:off x="5947920" y="3488400"/>
            <a:ext cx="1936800" cy="1916640"/>
          </a:xfrm>
          <a:prstGeom prst="rect">
            <a:avLst/>
          </a:prstGeom>
          <a:noFill/>
          <a:ln w="0">
            <a:noFill/>
          </a:ln>
        </p:spPr>
        <p:txBody>
          <a:bodyPr lIns="0" rIns="0" tIns="0" bIns="0" anchor="t">
            <a:normAutofit fontScale="50000"/>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56" name="PlaceHolder 1"/>
          <p:cNvSpPr>
            <a:spLocks noGrp="1"/>
          </p:cNvSpPr>
          <p:nvPr>
            <p:ph type="title"/>
          </p:nvPr>
        </p:nvSpPr>
        <p:spPr>
          <a:xfrm>
            <a:off x="504000" y="226080"/>
            <a:ext cx="9071280" cy="94644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57"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sldMaster>
</file>

<file path=ppt/slideMasters/slideMaster8.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94" name="PlaceHolder 1"/>
          <p:cNvSpPr>
            <a:spLocks noGrp="1"/>
          </p:cNvSpPr>
          <p:nvPr>
            <p:ph type="title"/>
          </p:nvPr>
        </p:nvSpPr>
        <p:spPr>
          <a:xfrm>
            <a:off x="1960200" y="451800"/>
            <a:ext cx="6159240" cy="60480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295" name="Frame 33"/>
          <p:cNvSpPr/>
          <p:nvPr/>
        </p:nvSpPr>
        <p:spPr>
          <a:xfrm>
            <a:off x="0" y="360"/>
            <a:ext cx="10079640" cy="5669640"/>
          </a:xfrm>
          <a:prstGeom prst="frame">
            <a:avLst>
              <a:gd name="adj1" fmla="val 3333"/>
            </a:avLst>
          </a:prstGeom>
          <a:solidFill>
            <a:srgbClr val="836bcc"/>
          </a:solidFill>
          <a:ln w="12600">
            <a:noFill/>
          </a:ln>
        </p:spPr>
        <p:style>
          <a:lnRef idx="0"/>
          <a:fillRef idx="0"/>
          <a:effectRef idx="0"/>
          <a:fontRef idx="minor"/>
        </p:style>
      </p:sp>
      <p:sp>
        <p:nvSpPr>
          <p:cNvPr id="296"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sldMaster>
</file>

<file path=ppt/slideMasters/slideMaster9.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33" name="PlaceHolder 1"/>
          <p:cNvSpPr>
            <a:spLocks noGrp="1"/>
          </p:cNvSpPr>
          <p:nvPr>
            <p:ph type="title"/>
          </p:nvPr>
        </p:nvSpPr>
        <p:spPr>
          <a:xfrm>
            <a:off x="1960200" y="647640"/>
            <a:ext cx="6159240" cy="511200"/>
          </a:xfrm>
          <a:prstGeom prst="rect">
            <a:avLst/>
          </a:prstGeom>
          <a:noFill/>
          <a:ln w="0">
            <a:noFill/>
          </a:ln>
        </p:spPr>
        <p:txBody>
          <a:bodyPr lIns="0" rIns="0" tIns="0" bIns="0" anchor="ctr">
            <a:noAutofit/>
          </a:bodyPr>
          <a:p>
            <a:r>
              <a:rPr b="0" lang="en-US" sz="1490" spc="-1" strike="noStrike">
                <a:solidFill>
                  <a:srgbClr val="000000"/>
                </a:solidFill>
                <a:latin typeface="Lora"/>
              </a:rPr>
              <a:t>Fai clic per modificare il formato del testo del titolo</a:t>
            </a:r>
            <a:endParaRPr b="0" lang="en-US" sz="1490" spc="-1" strike="noStrike">
              <a:solidFill>
                <a:srgbClr val="000000"/>
              </a:solidFill>
              <a:latin typeface="Lora"/>
            </a:endParaRPr>
          </a:p>
        </p:txBody>
      </p:sp>
      <p:sp>
        <p:nvSpPr>
          <p:cNvPr id="334" name="Frame 2"/>
          <p:cNvSpPr/>
          <p:nvPr/>
        </p:nvSpPr>
        <p:spPr>
          <a:xfrm>
            <a:off x="0" y="360"/>
            <a:ext cx="10079640" cy="5669640"/>
          </a:xfrm>
          <a:prstGeom prst="frame">
            <a:avLst>
              <a:gd name="adj1" fmla="val 3333"/>
            </a:avLst>
          </a:prstGeom>
          <a:solidFill>
            <a:srgbClr val="d15450"/>
          </a:solidFill>
          <a:ln w="12600">
            <a:noFill/>
          </a:ln>
        </p:spPr>
        <p:style>
          <a:lnRef idx="0"/>
          <a:fillRef idx="0"/>
          <a:effectRef idx="0"/>
          <a:fontRef idx="minor"/>
        </p:style>
      </p:sp>
      <p:sp>
        <p:nvSpPr>
          <p:cNvPr id="335" name="PlaceHolder 2"/>
          <p:cNvSpPr>
            <a:spLocks noGrp="1"/>
          </p:cNvSpPr>
          <p:nvPr>
            <p:ph type="body"/>
          </p:nvPr>
        </p:nvSpPr>
        <p:spPr>
          <a:xfrm>
            <a:off x="503640" y="1326240"/>
            <a:ext cx="9071640" cy="3288240"/>
          </a:xfrm>
          <a:prstGeom prst="rect">
            <a:avLst/>
          </a:prstGeom>
          <a:noFill/>
          <a:ln w="0">
            <a:noFill/>
          </a:ln>
        </p:spPr>
        <p:txBody>
          <a:bodyPr lIns="0" rIns="0" tIns="0" bIns="0" anchor="t">
            <a:normAutofit/>
          </a:bodyPr>
          <a:p>
            <a:pPr marL="432000" indent="-324000">
              <a:lnSpc>
                <a:spcPct val="90000"/>
              </a:lnSpc>
              <a:spcBef>
                <a:spcPts val="1168"/>
              </a:spcBef>
              <a:buClr>
                <a:srgbClr val="000000"/>
              </a:buClr>
              <a:buSzPct val="45000"/>
              <a:buFont typeface="Wingdings" charset="2"/>
              <a:buChar char=""/>
            </a:pPr>
            <a:r>
              <a:rPr b="0" lang="en-US" sz="2320" spc="-1" strike="noStrike">
                <a:solidFill>
                  <a:srgbClr val="000000"/>
                </a:solidFill>
                <a:latin typeface="Lora"/>
              </a:rPr>
              <a:t>Fai clic per modificare il formato del testo della struttura</a:t>
            </a:r>
            <a:endParaRPr b="0" lang="en-US" sz="2320" spc="-1" strike="noStrike">
              <a:solidFill>
                <a:srgbClr val="000000"/>
              </a:solidFill>
              <a:latin typeface="Lora"/>
            </a:endParaRPr>
          </a:p>
          <a:p>
            <a:pPr lvl="1" marL="864000" indent="-324000">
              <a:lnSpc>
                <a:spcPct val="90000"/>
              </a:lnSpc>
              <a:spcBef>
                <a:spcPts val="935"/>
              </a:spcBef>
              <a:buClr>
                <a:srgbClr val="000000"/>
              </a:buClr>
              <a:buSzPct val="75000"/>
              <a:buFont typeface="Symbol" charset="2"/>
              <a:buChar char=""/>
            </a:pPr>
            <a:r>
              <a:rPr b="0" lang="en-US" sz="1660" spc="-1" strike="noStrike">
                <a:solidFill>
                  <a:srgbClr val="000000"/>
                </a:solidFill>
                <a:latin typeface="Lora"/>
              </a:rPr>
              <a:t>Secondo livello struttura</a:t>
            </a:r>
            <a:endParaRPr b="0" lang="en-US" sz="1660" spc="-1" strike="noStrike">
              <a:solidFill>
                <a:srgbClr val="000000"/>
              </a:solidFill>
              <a:latin typeface="Lora"/>
            </a:endParaRPr>
          </a:p>
          <a:p>
            <a:pPr lvl="2" marL="1296000" indent="-288000">
              <a:lnSpc>
                <a:spcPct val="90000"/>
              </a:lnSpc>
              <a:spcBef>
                <a:spcPts val="703"/>
              </a:spcBef>
              <a:buClr>
                <a:srgbClr val="000000"/>
              </a:buClr>
              <a:buSzPct val="45000"/>
              <a:buFont typeface="Wingdings" charset="2"/>
              <a:buChar char=""/>
            </a:pPr>
            <a:r>
              <a:rPr b="0" lang="en-US" sz="1490" spc="-1" strike="noStrike">
                <a:solidFill>
                  <a:srgbClr val="000000"/>
                </a:solidFill>
                <a:latin typeface="Lora"/>
              </a:rPr>
              <a:t>Terzo livello struttura</a:t>
            </a:r>
            <a:endParaRPr b="0" lang="en-US" sz="1490" spc="-1" strike="noStrike">
              <a:solidFill>
                <a:srgbClr val="000000"/>
              </a:solidFill>
              <a:latin typeface="Lora"/>
            </a:endParaRPr>
          </a:p>
          <a:p>
            <a:pPr lvl="3" marL="1728000" indent="-216000">
              <a:lnSpc>
                <a:spcPct val="90000"/>
              </a:lnSpc>
              <a:spcBef>
                <a:spcPts val="468"/>
              </a:spcBef>
              <a:buClr>
                <a:srgbClr val="000000"/>
              </a:buClr>
              <a:buSzPct val="75000"/>
              <a:buFont typeface="Symbol" charset="2"/>
              <a:buChar char=""/>
            </a:pPr>
            <a:r>
              <a:rPr b="0" lang="en-US" sz="1490" spc="-1" strike="noStrike">
                <a:solidFill>
                  <a:srgbClr val="000000"/>
                </a:solidFill>
                <a:latin typeface="Lora"/>
              </a:rPr>
              <a:t>Quarto livello struttura</a:t>
            </a:r>
            <a:endParaRPr b="0" lang="en-US" sz="1490" spc="-1" strike="noStrike">
              <a:solidFill>
                <a:srgbClr val="000000"/>
              </a:solidFill>
              <a:latin typeface="Lora"/>
            </a:endParaRPr>
          </a:p>
          <a:p>
            <a:pPr lvl="4" marL="2160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Quinto livello struttura</a:t>
            </a:r>
            <a:endParaRPr b="0" lang="en-US" sz="1660" spc="-1" strike="noStrike">
              <a:solidFill>
                <a:srgbClr val="000000"/>
              </a:solidFill>
              <a:latin typeface="Lora"/>
            </a:endParaRPr>
          </a:p>
          <a:p>
            <a:pPr lvl="5" marL="2592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Sesto livello struttura</a:t>
            </a:r>
            <a:endParaRPr b="0" lang="en-US" sz="1660" spc="-1" strike="noStrike">
              <a:solidFill>
                <a:srgbClr val="000000"/>
              </a:solidFill>
              <a:latin typeface="Lora"/>
            </a:endParaRPr>
          </a:p>
          <a:p>
            <a:pPr lvl="6" marL="3024000" indent="-216000">
              <a:lnSpc>
                <a:spcPct val="90000"/>
              </a:lnSpc>
              <a:spcBef>
                <a:spcPts val="232"/>
              </a:spcBef>
              <a:buClr>
                <a:srgbClr val="000000"/>
              </a:buClr>
              <a:buSzPct val="45000"/>
              <a:buFont typeface="Wingdings" charset="2"/>
              <a:buChar char=""/>
            </a:pPr>
            <a:r>
              <a:rPr b="0" lang="en-US" sz="1660" spc="-1" strike="noStrike">
                <a:solidFill>
                  <a:srgbClr val="000000"/>
                </a:solidFill>
                <a:latin typeface="Lora"/>
              </a:rPr>
              <a:t>Settimo livello struttura</a:t>
            </a:r>
            <a:endParaRPr b="0" lang="en-US" sz="1660" spc="-1" strike="noStrike">
              <a:solidFill>
                <a:srgbClr val="000000"/>
              </a:solidFill>
              <a:latin typeface="Lora"/>
            </a:endParaRPr>
          </a:p>
        </p:txBody>
      </p:sp>
    </p:spTree>
  </p:cSld>
  <p:clrMap bg1="lt1" bg2="lt2" tx1="dk1" tx2="dk2" accent1="accent1" accent2="accent2" accent3="accent3" accent4="accent4" accent5="accent5" accent6="accent6" hlink="hlink" folHlink="folHlink"/>
  <p:sldLayoutIdLst>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99.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11.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5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27.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5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5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51.xml"/>
</Relationships>
</file>

<file path=ppt/slides/_rels/slide2.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jpeg"/><Relationship Id="rId3" Type="http://schemas.openxmlformats.org/officeDocument/2006/relationships/slideLayout" Target="../slideLayouts/slideLayout2.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5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51.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5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27.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27.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6.xml"/>
</Relationships>
</file>

<file path=ppt/slides/_rels/slide34.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6.jpeg"/><Relationship Id="rId3" Type="http://schemas.openxmlformats.org/officeDocument/2006/relationships/slideLayout" Target="../slideLayouts/slideLayout2.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99.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27.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5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2" name=""/>
          <p:cNvSpPr/>
          <p:nvPr/>
        </p:nvSpPr>
        <p:spPr>
          <a:xfrm>
            <a:off x="144000" y="144000"/>
            <a:ext cx="9792000" cy="5400000"/>
          </a:xfrm>
          <a:prstGeom prst="rect">
            <a:avLst/>
          </a:prstGeom>
          <a:solidFill>
            <a:srgbClr val="000000"/>
          </a:solidFill>
          <a:ln w="0">
            <a:noFill/>
          </a:ln>
        </p:spPr>
        <p:style>
          <a:lnRef idx="0"/>
          <a:fillRef idx="0"/>
          <a:effectRef idx="0"/>
          <a:fontRef idx="minor"/>
        </p:style>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9"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80" name="PlaceHolder 1"/>
          <p:cNvSpPr>
            <a:spLocks noGrp="1"/>
          </p:cNvSpPr>
          <p:nvPr>
            <p:ph/>
          </p:nvPr>
        </p:nvSpPr>
        <p:spPr>
          <a:xfrm>
            <a:off x="3809520" y="1080000"/>
            <a:ext cx="5838480" cy="3816000"/>
          </a:xfrm>
          <a:prstGeom prst="rect">
            <a:avLst/>
          </a:prstGeom>
          <a:noFill/>
          <a:ln w="0">
            <a:noFill/>
          </a:ln>
        </p:spPr>
        <p:txBody>
          <a:bodyPr lIns="0" rIns="0" tIns="0" bIns="0" anchor="t">
            <a:normAutofit/>
          </a:bodyPr>
          <a:p>
            <a:pPr marL="432000" indent="-324000">
              <a:lnSpc>
                <a:spcPct val="90000"/>
              </a:lnSpc>
              <a:spcBef>
                <a:spcPts val="901"/>
              </a:spcBef>
              <a:buClr>
                <a:srgbClr val="000000"/>
              </a:buClr>
              <a:buSzPct val="45000"/>
              <a:buFont typeface="Wingdings" charset="2"/>
              <a:buChar char=""/>
            </a:pPr>
            <a:r>
              <a:rPr b="1" lang="it-IT" sz="1800" spc="-1" strike="noStrike">
                <a:solidFill>
                  <a:srgbClr val="000000"/>
                </a:solidFill>
                <a:latin typeface="Montserrat"/>
              </a:rPr>
              <a:t>TLS o SSL</a:t>
            </a:r>
            <a:r>
              <a:rPr b="0" lang="it-IT" sz="1800" spc="-1" strike="noStrike">
                <a:solidFill>
                  <a:srgbClr val="000000"/>
                </a:solidFill>
                <a:latin typeface="Montserrat"/>
              </a:rPr>
              <a:t>: atrtraverso una tecnica assimetrica (metà della password è pubblica, metà è personale) permette di avere i tre requisiti basi di crittografia nella rete: autenticazione, integrità dei dati e confidenzialità; in sintesi: funziona bene ed è veramente sicuro.</a:t>
            </a:r>
            <a:endParaRPr b="0" lang="it-IT" sz="1800" spc="-1" strike="noStrike">
              <a:solidFill>
                <a:srgbClr val="000000"/>
              </a:solidFill>
              <a:latin typeface="Montserrat"/>
            </a:endParaRPr>
          </a:p>
        </p:txBody>
      </p:sp>
      <p:sp>
        <p:nvSpPr>
          <p:cNvPr id="481"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Cosa sono</a:t>
            </a:r>
            <a:endParaRPr b="1" lang="it-IT" sz="2200" spc="-1" strike="noStrike">
              <a:solidFill>
                <a:srgbClr val="000000"/>
              </a:solidFill>
              <a:latin typeface="Montserrat"/>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2" name="PlaceHolder 1"/>
          <p:cNvSpPr>
            <a:spLocks noGrp="1"/>
          </p:cNvSpPr>
          <p:nvPr>
            <p:ph type="title"/>
          </p:nvPr>
        </p:nvSpPr>
        <p:spPr>
          <a:xfrm>
            <a:off x="456840" y="989280"/>
            <a:ext cx="3882960" cy="866520"/>
          </a:xfrm>
          <a:prstGeom prst="rect">
            <a:avLst/>
          </a:prstGeom>
          <a:noFill/>
          <a:ln w="0">
            <a:noFill/>
          </a:ln>
        </p:spPr>
        <p:txBody>
          <a:bodyPr lIns="0" rIns="0" tIns="0" bIns="0" anchor="ctr">
            <a:noAutofit/>
          </a:bodyPr>
          <a:p>
            <a:r>
              <a:rPr b="1" lang="it-IT" sz="2800" spc="-1" strike="noStrike">
                <a:solidFill>
                  <a:srgbClr val="000000"/>
                </a:solidFill>
                <a:latin typeface="Montserrat Black"/>
              </a:rPr>
              <a:t>A cosa server tutto questo</a:t>
            </a:r>
            <a:endParaRPr b="0" lang="en-US" sz="2800" spc="-1" strike="noStrike">
              <a:solidFill>
                <a:srgbClr val="000000"/>
              </a:solidFill>
              <a:latin typeface="Lora"/>
            </a:endParaRPr>
          </a:p>
        </p:txBody>
      </p:sp>
      <p:pic>
        <p:nvPicPr>
          <p:cNvPr id="483" name="" descr=""/>
          <p:cNvPicPr/>
          <p:nvPr/>
        </p:nvPicPr>
        <p:blipFill>
          <a:blip r:embed="rId1"/>
          <a:stretch/>
        </p:blipFill>
        <p:spPr>
          <a:xfrm>
            <a:off x="5737320" y="1218960"/>
            <a:ext cx="2996280" cy="2996280"/>
          </a:xfrm>
          <a:prstGeom prst="rect">
            <a:avLst/>
          </a:prstGeom>
          <a:ln w="0">
            <a:noFill/>
          </a:ln>
        </p:spPr>
      </p:pic>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4"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85" name="PlaceHolder 1"/>
          <p:cNvSpPr>
            <a:spLocks noGrp="1"/>
          </p:cNvSpPr>
          <p:nvPr>
            <p:ph/>
          </p:nvPr>
        </p:nvSpPr>
        <p:spPr>
          <a:xfrm>
            <a:off x="3809520" y="1080000"/>
            <a:ext cx="5838480" cy="381600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È difficile spiegarlo con 2 parole a tutti, ma è la base del funzionamento di quasi tutto (l'accesso a un sito web, l'uso dell'email, il funzionamento di WhatsApp, ecc...) ed è l'inizio della sicurezza informatica.</a:t>
            </a:r>
            <a:endParaRPr b="0" lang="it-IT" sz="1800" spc="-1" strike="noStrike">
              <a:solidFill>
                <a:srgbClr val="000000"/>
              </a:solidFill>
              <a:latin typeface="Montserrat"/>
            </a:endParaRPr>
          </a:p>
          <a:p>
            <a:pPr>
              <a:lnSpc>
                <a:spcPct val="90000"/>
              </a:lnSpc>
              <a:spcBef>
                <a:spcPts val="901"/>
              </a:spcBef>
              <a:buNone/>
            </a:pP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Quindi la vera domanda è "chi non usa queste cose?"</a:t>
            </a:r>
            <a:endParaRPr b="0" lang="it-IT" sz="1800" spc="-1" strike="noStrike">
              <a:solidFill>
                <a:srgbClr val="000000"/>
              </a:solidFill>
              <a:latin typeface="Montserrat"/>
            </a:endParaRPr>
          </a:p>
          <a:p>
            <a:pPr>
              <a:lnSpc>
                <a:spcPct val="90000"/>
              </a:lnSpc>
              <a:spcBef>
                <a:spcPts val="901"/>
              </a:spcBef>
              <a:buNone/>
            </a:pP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Se abbiamo appreso i concetti sopra, allora possiamo proseguire. Quanto sopra è il mantra delle blockchain, dell'email, di WhatsApp, di TikTok e di molti altri servizi.</a:t>
            </a:r>
            <a:endParaRPr b="0" lang="it-IT" sz="1800" spc="-1" strike="noStrike">
              <a:solidFill>
                <a:srgbClr val="000000"/>
              </a:solidFill>
              <a:latin typeface="Montserrat"/>
            </a:endParaRPr>
          </a:p>
        </p:txBody>
      </p:sp>
      <p:sp>
        <p:nvSpPr>
          <p:cNvPr id="486"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A cosa server tutto questo</a:t>
            </a:r>
            <a:endParaRPr b="1" lang="it-IT" sz="2200" spc="-1" strike="noStrike">
              <a:solidFill>
                <a:srgbClr val="000000"/>
              </a:solidFill>
              <a:latin typeface="Montserrat"/>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7" name="PlaceHolder 1"/>
          <p:cNvSpPr>
            <a:spLocks noGrp="1"/>
          </p:cNvSpPr>
          <p:nvPr>
            <p:ph type="title"/>
          </p:nvPr>
        </p:nvSpPr>
        <p:spPr>
          <a:xfrm>
            <a:off x="246240" y="1139040"/>
            <a:ext cx="3533400" cy="70092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a:t>
            </a:r>
            <a:r>
              <a:rPr b="1" i="1" lang="it-IT" sz="2800" spc="-1" strike="noStrike">
                <a:solidFill>
                  <a:srgbClr val="000000"/>
                </a:solidFill>
                <a:latin typeface="Montserrat Black"/>
              </a:rPr>
              <a:t>particolari</a:t>
            </a:r>
            <a:endParaRPr b="0" lang="en-US" sz="2800" spc="-1" strike="noStrike">
              <a:solidFill>
                <a:srgbClr val="000000"/>
              </a:solidFill>
              <a:latin typeface="Lora"/>
            </a:endParaRPr>
          </a:p>
        </p:txBody>
      </p:sp>
      <p:sp>
        <p:nvSpPr>
          <p:cNvPr id="488" name="PlaceHolder 2"/>
          <p:cNvSpPr>
            <a:spLocks noGrp="1"/>
          </p:cNvSpPr>
          <p:nvPr>
            <p:ph/>
          </p:nvPr>
        </p:nvSpPr>
        <p:spPr>
          <a:xfrm>
            <a:off x="245880" y="2178360"/>
            <a:ext cx="3533400" cy="215748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Montserrat"/>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9"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90"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Questo concetto è usato da molte tipi di reti che usano internet per raggiungere i PC.</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Di seguito alcuni casi dove vengono usate le tecnologie viste in precedenza.</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Si tratta di un'esposizione non esaustiva. Lo scopo è di dare consapevolezza della trasversalità di molte parti delle tecnologie delle blockchain e delle criptomonete.</a:t>
            </a:r>
            <a:endParaRPr b="0" lang="it-IT" sz="1800" spc="-1" strike="noStrike">
              <a:solidFill>
                <a:srgbClr val="000000"/>
              </a:solidFill>
              <a:latin typeface="Montserrat"/>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1"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Scientifiche</a:t>
            </a:r>
            <a:endParaRPr b="0" lang="en-US" sz="2800" spc="-1" strike="noStrike">
              <a:solidFill>
                <a:srgbClr val="000000"/>
              </a:solidFill>
              <a:latin typeface="Lora"/>
            </a:endParaRPr>
          </a:p>
        </p:txBody>
      </p:sp>
      <p:pic>
        <p:nvPicPr>
          <p:cNvPr id="492" name="" descr=""/>
          <p:cNvPicPr/>
          <p:nvPr/>
        </p:nvPicPr>
        <p:blipFill>
          <a:blip r:embed="rId1"/>
          <a:stretch/>
        </p:blipFill>
        <p:spPr>
          <a:xfrm>
            <a:off x="5737680" y="1219320"/>
            <a:ext cx="2996280" cy="2996280"/>
          </a:xfrm>
          <a:prstGeom prst="rect">
            <a:avLst/>
          </a:prstGeom>
          <a:ln w="0">
            <a:noFill/>
          </a:ln>
        </p:spPr>
      </p:pic>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3"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94" name="PlaceHolder 1"/>
          <p:cNvSpPr>
            <a:spLocks noGrp="1"/>
          </p:cNvSpPr>
          <p:nvPr>
            <p:ph/>
          </p:nvPr>
        </p:nvSpPr>
        <p:spPr>
          <a:xfrm>
            <a:off x="3809520" y="1080000"/>
            <a:ext cx="5838480" cy="3816000"/>
          </a:xfrm>
          <a:prstGeom prst="rect">
            <a:avLst/>
          </a:prstGeom>
          <a:noFill/>
          <a:ln w="0">
            <a:noFill/>
          </a:ln>
        </p:spPr>
        <p:txBody>
          <a:bodyPr lIns="0" rIns="0" tIns="0" bIns="0" anchor="t">
            <a:normAutofit fontScale="96000"/>
          </a:bodyPr>
          <a:p>
            <a:pPr>
              <a:lnSpc>
                <a:spcPct val="90000"/>
              </a:lnSpc>
              <a:spcBef>
                <a:spcPts val="901"/>
              </a:spcBef>
              <a:buNone/>
            </a:pPr>
            <a:r>
              <a:rPr b="0" lang="it-IT" sz="1800" spc="-1" strike="noStrike">
                <a:solidFill>
                  <a:srgbClr val="000000"/>
                </a:solidFill>
                <a:latin typeface="Montserrat"/>
              </a:rPr>
              <a:t>In molti casi le reti scinetifiche usano vaste reti di computer, anche PC dei singoli utenti-ricercatori per i loro scopi. In questo specifito caso d'uso abbiamo 2 aspetti da getire:</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dati dello stesso esperimento o dello stesso evento distribuiti a molti per essere elaborati. I risultati devono seguire rigorosamente l'ordine temporale della rilevazione dello stesso evento;</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dati dello stesso evento, ma rilevati da osservatori diversi in momenti diversi. E' il caso tipico dell'osservazione astronomica dove telescopi diversi osservano lo stesso evento in orari diversi sulla terra (es: una supernova vista dai satelliti, poi dall'osservatorio in Messico e dall'osservatorio in Cina).</a:t>
            </a:r>
            <a:endParaRPr b="0" lang="it-IT" sz="1800" spc="-1" strike="noStrike">
              <a:solidFill>
                <a:srgbClr val="000000"/>
              </a:solidFill>
              <a:latin typeface="Montserrat"/>
            </a:endParaRPr>
          </a:p>
        </p:txBody>
      </p:sp>
      <p:sp>
        <p:nvSpPr>
          <p:cNvPr id="495"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Reti Scientifiche</a:t>
            </a:r>
            <a:endParaRPr b="1" lang="it-IT" sz="2200" spc="-1" strike="noStrike">
              <a:solidFill>
                <a:srgbClr val="000000"/>
              </a:solidFill>
              <a:latin typeface="Montserrat"/>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6"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di Supercalcolo</a:t>
            </a:r>
            <a:endParaRPr b="0" lang="en-US" sz="2800" spc="-1" strike="noStrike">
              <a:solidFill>
                <a:srgbClr val="000000"/>
              </a:solidFill>
              <a:latin typeface="Lora"/>
            </a:endParaRPr>
          </a:p>
        </p:txBody>
      </p:sp>
      <p:pic>
        <p:nvPicPr>
          <p:cNvPr id="497" name="" descr=""/>
          <p:cNvPicPr/>
          <p:nvPr/>
        </p:nvPicPr>
        <p:blipFill>
          <a:blip r:embed="rId1"/>
          <a:stretch/>
        </p:blipFill>
        <p:spPr>
          <a:xfrm>
            <a:off x="5737680" y="1219320"/>
            <a:ext cx="2996280" cy="2996280"/>
          </a:xfrm>
          <a:prstGeom prst="rect">
            <a:avLst/>
          </a:prstGeom>
          <a:ln w="0">
            <a:noFill/>
          </a:ln>
        </p:spPr>
      </p:pic>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8"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99" name="PlaceHolder 1"/>
          <p:cNvSpPr>
            <a:spLocks noGrp="1"/>
          </p:cNvSpPr>
          <p:nvPr>
            <p:ph/>
          </p:nvPr>
        </p:nvSpPr>
        <p:spPr>
          <a:xfrm>
            <a:off x="3809520" y="1080000"/>
            <a:ext cx="5838480" cy="381600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Una costola specifica dell'ambito scientifico è il supercalcolo.</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In questi casi è necessario che i singoli nodi ed i singoli computer non solo condividano le loro capacità, ma servono alcune funzionalità specifiche delle blockchain come le firme temporali, identificatori univoci, verifica di integrità dei dati, ecc...</a:t>
            </a:r>
            <a:endParaRPr b="0" lang="it-IT" sz="1800" spc="-1" strike="noStrike">
              <a:solidFill>
                <a:srgbClr val="000000"/>
              </a:solidFill>
              <a:latin typeface="Montserrat"/>
            </a:endParaRPr>
          </a:p>
        </p:txBody>
      </p:sp>
      <p:sp>
        <p:nvSpPr>
          <p:cNvPr id="500"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Reti di Supercalcolo</a:t>
            </a:r>
            <a:endParaRPr b="1" lang="it-IT" sz="2200" spc="-1" strike="noStrike">
              <a:solidFill>
                <a:srgbClr val="000000"/>
              </a:solidFill>
              <a:latin typeface="Montserrat"/>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1"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Bancarie</a:t>
            </a:r>
            <a:endParaRPr b="0" lang="en-US" sz="2800" spc="-1" strike="noStrike">
              <a:solidFill>
                <a:srgbClr val="000000"/>
              </a:solidFill>
              <a:latin typeface="Lora"/>
            </a:endParaRPr>
          </a:p>
        </p:txBody>
      </p:sp>
      <p:pic>
        <p:nvPicPr>
          <p:cNvPr id="502" name="" descr=""/>
          <p:cNvPicPr/>
          <p:nvPr/>
        </p:nvPicPr>
        <p:blipFill>
          <a:blip r:embed="rId1"/>
          <a:stretch/>
        </p:blipFill>
        <p:spPr>
          <a:xfrm>
            <a:off x="5737680" y="1219320"/>
            <a:ext cx="2996280" cy="2996280"/>
          </a:xfrm>
          <a:prstGeom prst="rect">
            <a:avLst/>
          </a:prstGeom>
          <a:ln w="0">
            <a:noFill/>
          </a:ln>
        </p:spPr>
      </p:pic>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3" name="Title 2"/>
          <p:cNvSpPr/>
          <p:nvPr/>
        </p:nvSpPr>
        <p:spPr>
          <a:xfrm>
            <a:off x="3564000" y="1184040"/>
            <a:ext cx="6084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4400" spc="299" strike="noStrike">
                <a:solidFill>
                  <a:srgbClr val="000000"/>
                </a:solidFill>
                <a:latin typeface="Poppins"/>
                <a:ea typeface="Roboto Medium"/>
              </a:rPr>
              <a:t>Blockchain</a:t>
            </a:r>
            <a:endParaRPr b="1" lang="it-IT" sz="4400" spc="-1" strike="noStrike">
              <a:solidFill>
                <a:srgbClr val="000000"/>
              </a:solidFill>
              <a:latin typeface="Arial"/>
            </a:endParaRPr>
          </a:p>
        </p:txBody>
      </p:sp>
      <p:sp>
        <p:nvSpPr>
          <p:cNvPr id="454" name="Rectangle 8"/>
          <p:cNvSpPr/>
          <p:nvPr/>
        </p:nvSpPr>
        <p:spPr>
          <a:xfrm>
            <a:off x="3565440" y="4932000"/>
            <a:ext cx="2072520" cy="36468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ffff00"/>
                </a:solidFill>
                <a:latin typeface="Roboto"/>
                <a:ea typeface="Roboto"/>
              </a:rPr>
              <a:t>Roma 25/6/2023</a:t>
            </a:r>
            <a:endParaRPr b="0" lang="it-IT" sz="1800" spc="-1" strike="noStrike">
              <a:latin typeface="Arial"/>
            </a:endParaRPr>
          </a:p>
        </p:txBody>
      </p:sp>
      <p:sp>
        <p:nvSpPr>
          <p:cNvPr id="455" name="Title 2"/>
          <p:cNvSpPr/>
          <p:nvPr/>
        </p:nvSpPr>
        <p:spPr>
          <a:xfrm>
            <a:off x="3564720" y="644040"/>
            <a:ext cx="4991040" cy="59976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Informatica</a:t>
            </a:r>
            <a:endParaRPr b="0" lang="it-IT" sz="3200" spc="-1" strike="noStrike">
              <a:latin typeface="Arial"/>
            </a:endParaRPr>
          </a:p>
        </p:txBody>
      </p:sp>
      <p:sp>
        <p:nvSpPr>
          <p:cNvPr id="456" name="Title 2_0"/>
          <p:cNvSpPr/>
          <p:nvPr/>
        </p:nvSpPr>
        <p:spPr>
          <a:xfrm>
            <a:off x="3564720" y="2262960"/>
            <a:ext cx="3779280" cy="248904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Reti di alta sicurezza</a:t>
            </a:r>
            <a:endParaRPr b="0" lang="it-IT" sz="3200" spc="-1" strike="noStrike">
              <a:latin typeface="Arial"/>
            </a:endParaRPr>
          </a:p>
        </p:txBody>
      </p:sp>
      <p:sp>
        <p:nvSpPr>
          <p:cNvPr id="457" name="Rectangle 8_1"/>
          <p:cNvSpPr/>
          <p:nvPr/>
        </p:nvSpPr>
        <p:spPr>
          <a:xfrm>
            <a:off x="3564720" y="60480"/>
            <a:ext cx="2189880" cy="36468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000000"/>
                </a:solidFill>
                <a:latin typeface="Roboto"/>
                <a:ea typeface="Roboto"/>
              </a:rPr>
              <a:t>Stefano Bortolato</a:t>
            </a:r>
            <a:endParaRPr b="0" lang="it-IT" sz="1800" spc="-1" strike="noStrike">
              <a:solidFill>
                <a:srgbClr val="000000"/>
              </a:solidFill>
              <a:latin typeface="Arial"/>
            </a:endParaRPr>
          </a:p>
        </p:txBody>
      </p:sp>
      <p:pic>
        <p:nvPicPr>
          <p:cNvPr id="458" name="" descr=""/>
          <p:cNvPicPr/>
          <p:nvPr/>
        </p:nvPicPr>
        <p:blipFill>
          <a:blip r:embed="rId1"/>
          <a:stretch/>
        </p:blipFill>
        <p:spPr>
          <a:xfrm>
            <a:off x="7488720" y="4151520"/>
            <a:ext cx="999000" cy="1190520"/>
          </a:xfrm>
          <a:prstGeom prst="rect">
            <a:avLst/>
          </a:prstGeom>
          <a:ln w="0">
            <a:noFill/>
          </a:ln>
        </p:spPr>
      </p:pic>
      <p:sp>
        <p:nvSpPr>
          <p:cNvPr id="459" name="Title 5"/>
          <p:cNvSpPr/>
          <p:nvPr/>
        </p:nvSpPr>
        <p:spPr>
          <a:xfrm>
            <a:off x="8703000" y="2441160"/>
            <a:ext cx="792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11620" spc="299" strike="noStrike">
                <a:solidFill>
                  <a:srgbClr val="000000"/>
                </a:solidFill>
                <a:latin typeface="Poppins"/>
                <a:ea typeface="Roboto Medium"/>
              </a:rPr>
              <a:t>3</a:t>
            </a:r>
            <a:endParaRPr b="1" lang="it-IT" sz="11620" spc="-1" strike="noStrike">
              <a:solidFill>
                <a:srgbClr val="000000"/>
              </a:solidFill>
              <a:latin typeface="Arial"/>
            </a:endParaRPr>
          </a:p>
        </p:txBody>
      </p:sp>
      <p:sp>
        <p:nvSpPr>
          <p:cNvPr id="460" name=""/>
          <p:cNvSpPr txBox="1"/>
          <p:nvPr/>
        </p:nvSpPr>
        <p:spPr>
          <a:xfrm>
            <a:off x="8568000" y="500040"/>
            <a:ext cx="860400" cy="306720"/>
          </a:xfrm>
          <a:prstGeom prst="rect">
            <a:avLst/>
          </a:prstGeom>
          <a:noFill/>
          <a:ln w="0">
            <a:noFill/>
          </a:ln>
        </p:spPr>
        <p:txBody>
          <a:bodyPr lIns="90000" rIns="90000" tIns="45000" bIns="45000" anchor="t">
            <a:noAutofit/>
          </a:bodyPr>
          <a:p>
            <a:r>
              <a:rPr b="0" lang="it-IT" sz="1400" spc="-1" strike="noStrike">
                <a:latin typeface="Montserrat"/>
              </a:rPr>
              <a:t>dsb005</a:t>
            </a:r>
            <a:endParaRPr b="0" lang="it-IT" sz="1400" spc="-1" strike="noStrike">
              <a:latin typeface="Arial"/>
            </a:endParaRPr>
          </a:p>
        </p:txBody>
      </p:sp>
      <p:pic>
        <p:nvPicPr>
          <p:cNvPr id="461" name="" descr=""/>
          <p:cNvPicPr/>
          <p:nvPr/>
        </p:nvPicPr>
        <p:blipFill>
          <a:blip r:embed="rId2"/>
          <a:stretch/>
        </p:blipFill>
        <p:spPr>
          <a:xfrm>
            <a:off x="0" y="0"/>
            <a:ext cx="3553200" cy="5669640"/>
          </a:xfrm>
          <a:prstGeom prst="rect">
            <a:avLst/>
          </a:prstGeom>
          <a:ln w="0">
            <a:noFill/>
          </a:ln>
        </p:spPr>
      </p:pic>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3"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04" name="PlaceHolder 1"/>
          <p:cNvSpPr>
            <a:spLocks noGrp="1"/>
          </p:cNvSpPr>
          <p:nvPr>
            <p:ph/>
          </p:nvPr>
        </p:nvSpPr>
        <p:spPr>
          <a:xfrm>
            <a:off x="3809520" y="1080000"/>
            <a:ext cx="5838480" cy="381600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Le stesse tecnologie servono alle reti bancarie per gli ordini che emettono, che ricevono, per la quotazione nell'istante dell'ordine, per la riservatezza assoluta della disposizione, per l'ordine, la totale riservatezza dello stesso e per un log delle attività a </a:t>
            </a:r>
            <a:r>
              <a:rPr b="0" i="1" lang="it-IT" sz="1800" spc="-1" strike="noStrike">
                <a:solidFill>
                  <a:srgbClr val="000000"/>
                </a:solidFill>
                <a:latin typeface="Montserrat"/>
              </a:rPr>
              <a:t>prova di manomissione</a:t>
            </a:r>
            <a:r>
              <a:rPr b="0" lang="it-IT" sz="1800" spc="-1" strike="noStrike">
                <a:solidFill>
                  <a:srgbClr val="000000"/>
                </a:solidFill>
                <a:latin typeface="Montserrat"/>
              </a:rPr>
              <a:t>.</a:t>
            </a:r>
            <a:endParaRPr b="0" lang="it-IT" sz="1800" spc="-1" strike="noStrike">
              <a:solidFill>
                <a:srgbClr val="000000"/>
              </a:solidFill>
              <a:latin typeface="Montserrat"/>
            </a:endParaRPr>
          </a:p>
        </p:txBody>
      </p:sp>
      <p:sp>
        <p:nvSpPr>
          <p:cNvPr id="505"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Reti Bancarie</a:t>
            </a:r>
            <a:endParaRPr b="1" lang="it-IT" sz="2200" spc="-1" strike="noStrike">
              <a:solidFill>
                <a:srgbClr val="000000"/>
              </a:solidFill>
              <a:latin typeface="Montserrat"/>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6"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delle Borse</a:t>
            </a:r>
            <a:endParaRPr b="0" lang="en-US" sz="2800" spc="-1" strike="noStrike">
              <a:solidFill>
                <a:srgbClr val="000000"/>
              </a:solidFill>
              <a:latin typeface="Lora"/>
            </a:endParaRPr>
          </a:p>
        </p:txBody>
      </p:sp>
      <p:pic>
        <p:nvPicPr>
          <p:cNvPr id="507" name="" descr=""/>
          <p:cNvPicPr/>
          <p:nvPr/>
        </p:nvPicPr>
        <p:blipFill>
          <a:blip r:embed="rId1"/>
          <a:stretch/>
        </p:blipFill>
        <p:spPr>
          <a:xfrm>
            <a:off x="5737680" y="1219320"/>
            <a:ext cx="2996280" cy="2996280"/>
          </a:xfrm>
          <a:prstGeom prst="rect">
            <a:avLst/>
          </a:prstGeom>
          <a:ln w="0">
            <a:noFill/>
          </a:ln>
        </p:spPr>
      </p:pic>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8"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09"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Quanto sopra descritto riguarda anche le piazze di scambio come le borse, dove è particolarmente critico il time stamp, la sicurezza delle informazioni ed il numero di operazioni. Infatti una Borsa produce e riceve centinaia o miglia di ordini al secondo.</a:t>
            </a:r>
            <a:endParaRPr b="0" lang="it-IT" sz="1800" spc="-1" strike="noStrike">
              <a:solidFill>
                <a:srgbClr val="000000"/>
              </a:solidFill>
              <a:latin typeface="Montserrat"/>
            </a:endParaRPr>
          </a:p>
        </p:txBody>
      </p:sp>
      <p:sp>
        <p:nvSpPr>
          <p:cNvPr id="510"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Reti delle Borse</a:t>
            </a:r>
            <a:endParaRPr b="1" lang="it-IT" sz="2200" spc="-1" strike="noStrike">
              <a:solidFill>
                <a:srgbClr val="000000"/>
              </a:solidFill>
              <a:latin typeface="Montserrat"/>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1"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P2P</a:t>
            </a:r>
            <a:endParaRPr b="0" lang="en-US" sz="2800" spc="-1" strike="noStrike">
              <a:solidFill>
                <a:srgbClr val="000000"/>
              </a:solidFill>
              <a:latin typeface="Lora"/>
            </a:endParaRPr>
          </a:p>
        </p:txBody>
      </p:sp>
      <p:pic>
        <p:nvPicPr>
          <p:cNvPr id="512" name="" descr=""/>
          <p:cNvPicPr/>
          <p:nvPr/>
        </p:nvPicPr>
        <p:blipFill>
          <a:blip r:embed="rId1"/>
          <a:stretch/>
        </p:blipFill>
        <p:spPr>
          <a:xfrm>
            <a:off x="5737680" y="1219320"/>
            <a:ext cx="2996280" cy="2996280"/>
          </a:xfrm>
          <a:prstGeom prst="rect">
            <a:avLst/>
          </a:prstGeom>
          <a:ln w="0">
            <a:noFill/>
          </a:ln>
        </p:spPr>
      </p:pic>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3"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14"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Nate come declinazione di una tecnologia di riservatezza, hanno avuto grande notorietà per l'attività illecita che le contraddistinse: trasmissione-ricezione di file illeciti.</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Come si immaginerà le componenti tecnologiche adottate permettono la criptazione totale dei dati, la certezza dei nodi di partenza e quello di destinazione, la duplicazione sicura dei dati nei nodi, la disponibilità asincrona dei dati e la totale confidenzialità e anonimicità delle connessioni.</a:t>
            </a:r>
            <a:endParaRPr b="0" lang="it-IT" sz="1800" spc="-1" strike="noStrike">
              <a:solidFill>
                <a:srgbClr val="000000"/>
              </a:solidFill>
              <a:latin typeface="Montserrat"/>
            </a:endParaRPr>
          </a:p>
        </p:txBody>
      </p:sp>
      <p:sp>
        <p:nvSpPr>
          <p:cNvPr id="515"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Reti P2P</a:t>
            </a:r>
            <a:endParaRPr b="1" lang="it-IT" sz="2200" spc="-1" strike="noStrike">
              <a:solidFill>
                <a:srgbClr val="000000"/>
              </a:solidFill>
              <a:latin typeface="Montserrat"/>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6"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Reti Dark Web</a:t>
            </a:r>
            <a:endParaRPr b="0" lang="en-US" sz="2800" spc="-1" strike="noStrike">
              <a:solidFill>
                <a:srgbClr val="000000"/>
              </a:solidFill>
              <a:latin typeface="Lora"/>
            </a:endParaRPr>
          </a:p>
        </p:txBody>
      </p:sp>
      <p:pic>
        <p:nvPicPr>
          <p:cNvPr id="517" name="" descr=""/>
          <p:cNvPicPr/>
          <p:nvPr/>
        </p:nvPicPr>
        <p:blipFill>
          <a:blip r:embed="rId1"/>
          <a:stretch/>
        </p:blipFill>
        <p:spPr>
          <a:xfrm>
            <a:off x="5737680" y="1219320"/>
            <a:ext cx="2996280" cy="2996280"/>
          </a:xfrm>
          <a:prstGeom prst="rect">
            <a:avLst/>
          </a:prstGeom>
          <a:ln w="0">
            <a:noFill/>
          </a:ln>
        </p:spPr>
      </p:pic>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8"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19"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Queste tecnologie sono note ai più per le finalità illecite che perseguono (es. vendite proibite).</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A onor del vero a volte permettono attività lecite, ma proibite per motivi ideologici o politici ( cf. libertà d'informazione in Cina o in Afghanistan ) permettono di riprende la libera aggregazione e la libera discussione.</a:t>
            </a:r>
            <a:endParaRPr b="0" lang="it-IT" sz="1800" spc="-1" strike="noStrike">
              <a:solidFill>
                <a:srgbClr val="000000"/>
              </a:solidFill>
              <a:latin typeface="Montserrat"/>
            </a:endParaRPr>
          </a:p>
        </p:txBody>
      </p:sp>
      <p:sp>
        <p:nvSpPr>
          <p:cNvPr id="520"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Reti Dark Web</a:t>
            </a:r>
            <a:endParaRPr b="1" lang="it-IT" sz="2200" spc="-1" strike="noStrike">
              <a:solidFill>
                <a:srgbClr val="000000"/>
              </a:solidFill>
              <a:latin typeface="Montserrat"/>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1" name="PlaceHolder 1"/>
          <p:cNvSpPr>
            <a:spLocks noGrp="1"/>
          </p:cNvSpPr>
          <p:nvPr>
            <p:ph type="title"/>
          </p:nvPr>
        </p:nvSpPr>
        <p:spPr>
          <a:xfrm>
            <a:off x="246240" y="1056240"/>
            <a:ext cx="3533400" cy="866520"/>
          </a:xfrm>
          <a:prstGeom prst="rect">
            <a:avLst/>
          </a:prstGeom>
          <a:noFill/>
          <a:ln w="0">
            <a:noFill/>
          </a:ln>
        </p:spPr>
        <p:txBody>
          <a:bodyPr lIns="0" rIns="0" tIns="0" bIns="0" anchor="ctr">
            <a:noAutofit/>
          </a:bodyPr>
          <a:p>
            <a:r>
              <a:rPr b="1" lang="it-IT" sz="2800" spc="-1" strike="noStrike">
                <a:solidFill>
                  <a:srgbClr val="000000"/>
                </a:solidFill>
                <a:latin typeface="Montserrat Black"/>
              </a:rPr>
              <a:t>Opportunità e Problemi</a:t>
            </a:r>
            <a:endParaRPr b="0" lang="en-US" sz="2800" spc="-1" strike="noStrike">
              <a:solidFill>
                <a:srgbClr val="000000"/>
              </a:solidFill>
              <a:latin typeface="Lora"/>
            </a:endParaRPr>
          </a:p>
        </p:txBody>
      </p:sp>
      <p:sp>
        <p:nvSpPr>
          <p:cNvPr id="522" name="PlaceHolder 2"/>
          <p:cNvSpPr>
            <a:spLocks noGrp="1"/>
          </p:cNvSpPr>
          <p:nvPr>
            <p:ph/>
          </p:nvPr>
        </p:nvSpPr>
        <p:spPr>
          <a:xfrm>
            <a:off x="245880" y="2178360"/>
            <a:ext cx="3533400" cy="215748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Montserrat"/>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3"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24" name="PlaceHolder 1"/>
          <p:cNvSpPr>
            <a:spLocks noGrp="1"/>
          </p:cNvSpPr>
          <p:nvPr>
            <p:ph/>
          </p:nvPr>
        </p:nvSpPr>
        <p:spPr>
          <a:xfrm>
            <a:off x="3809520" y="1547640"/>
            <a:ext cx="5838480" cy="3147480"/>
          </a:xfrm>
          <a:prstGeom prst="rect">
            <a:avLst/>
          </a:prstGeom>
          <a:noFill/>
          <a:ln w="0">
            <a:noFill/>
          </a:ln>
        </p:spPr>
        <p:txBody>
          <a:bodyPr lIns="0" rIns="0" tIns="0" bIns="0" anchor="t">
            <a:normAutofit fontScale="90000"/>
          </a:bodyPr>
          <a:p>
            <a:pPr>
              <a:lnSpc>
                <a:spcPct val="90000"/>
              </a:lnSpc>
              <a:spcBef>
                <a:spcPts val="901"/>
              </a:spcBef>
              <a:buNone/>
            </a:pPr>
            <a:r>
              <a:rPr b="0" lang="it-IT" sz="1800" spc="-1" strike="noStrike">
                <a:solidFill>
                  <a:srgbClr val="000000"/>
                </a:solidFill>
                <a:latin typeface="Montserrat"/>
              </a:rPr>
              <a:t>A conclusione di questo excursus vediamo alcune caratteristiche che creano valore aggiunto o  disvalore.</a:t>
            </a:r>
            <a:endParaRPr b="0" lang="it-IT" sz="1800" spc="-1" strike="noStrike">
              <a:solidFill>
                <a:srgbClr val="000000"/>
              </a:solidFill>
              <a:latin typeface="Montserrat"/>
            </a:endParaRPr>
          </a:p>
          <a:p>
            <a:pPr>
              <a:lnSpc>
                <a:spcPct val="90000"/>
              </a:lnSpc>
              <a:spcBef>
                <a:spcPts val="901"/>
              </a:spcBef>
              <a:buNone/>
            </a:pPr>
            <a:endParaRPr b="0" lang="it-IT" sz="1800" spc="-1" strike="noStrike">
              <a:solidFill>
                <a:srgbClr val="000000"/>
              </a:solidFill>
              <a:latin typeface="Montserrat"/>
            </a:endParaRPr>
          </a:p>
          <a:p>
            <a:pPr>
              <a:lnSpc>
                <a:spcPct val="90000"/>
              </a:lnSpc>
              <a:spcBef>
                <a:spcPts val="901"/>
              </a:spcBef>
              <a:buNone/>
            </a:pPr>
            <a:r>
              <a:rPr b="1" lang="it-IT" sz="1800" spc="-1" strike="noStrike">
                <a:solidFill>
                  <a:srgbClr val="000000"/>
                </a:solidFill>
                <a:latin typeface="Montserrat"/>
              </a:rPr>
              <a:t>1.</a:t>
            </a:r>
            <a:r>
              <a:rPr b="0" lang="it-IT" sz="1800" spc="-1" strike="noStrike">
                <a:solidFill>
                  <a:srgbClr val="000000"/>
                </a:solidFill>
                <a:latin typeface="Montserrat"/>
              </a:rPr>
              <a:t> In primo luogo sono tecnologie molto più presenti nell'ordinario di quanto si pensi</a:t>
            </a:r>
            <a:endParaRPr b="0" lang="it-IT" sz="1800" spc="-1" strike="noStrike">
              <a:solidFill>
                <a:srgbClr val="000000"/>
              </a:solidFill>
              <a:latin typeface="Montserrat"/>
            </a:endParaRPr>
          </a:p>
          <a:p>
            <a:pPr>
              <a:lnSpc>
                <a:spcPct val="90000"/>
              </a:lnSpc>
              <a:spcBef>
                <a:spcPts val="901"/>
              </a:spcBef>
              <a:buNone/>
            </a:pPr>
            <a:r>
              <a:rPr b="1" lang="it-IT" sz="1800" spc="-1" strike="noStrike">
                <a:solidFill>
                  <a:srgbClr val="000000"/>
                </a:solidFill>
                <a:latin typeface="Montserrat"/>
              </a:rPr>
              <a:t>2.</a:t>
            </a:r>
            <a:r>
              <a:rPr b="0" lang="it-IT" sz="1800" spc="-1" strike="noStrike">
                <a:solidFill>
                  <a:srgbClr val="000000"/>
                </a:solidFill>
                <a:latin typeface="Montserrat"/>
              </a:rPr>
              <a:t> I benefici riguardano svariati aspetti dell'ordinario a iniziare dalla sicurezza e il contrasto della perdita d'informazione</a:t>
            </a:r>
            <a:endParaRPr b="0" lang="it-IT" sz="1800" spc="-1" strike="noStrike">
              <a:solidFill>
                <a:srgbClr val="000000"/>
              </a:solidFill>
              <a:latin typeface="Montserrat"/>
            </a:endParaRPr>
          </a:p>
          <a:p>
            <a:pPr>
              <a:lnSpc>
                <a:spcPct val="90000"/>
              </a:lnSpc>
              <a:spcBef>
                <a:spcPts val="901"/>
              </a:spcBef>
              <a:buNone/>
            </a:pPr>
            <a:r>
              <a:rPr b="1" lang="it-IT" sz="1800" spc="-1" strike="noStrike">
                <a:solidFill>
                  <a:srgbClr val="000000"/>
                </a:solidFill>
                <a:latin typeface="Montserrat"/>
              </a:rPr>
              <a:t>3.</a:t>
            </a:r>
            <a:r>
              <a:rPr b="0" lang="it-IT" sz="1800" spc="-1" strike="noStrike">
                <a:solidFill>
                  <a:srgbClr val="000000"/>
                </a:solidFill>
                <a:latin typeface="Montserrat"/>
              </a:rPr>
              <a:t> Queste tecnologie possono essere una buona scelta per potenziare, securizzare e sistemare le reti di controllo di sistemi strategici come centrali elettriche, dighe, sistemi di pompaggio acque, ecc...</a:t>
            </a:r>
            <a:endParaRPr b="0" lang="it-IT" sz="1800" spc="-1" strike="noStrike">
              <a:solidFill>
                <a:srgbClr val="000000"/>
              </a:solidFill>
              <a:latin typeface="Montserrat"/>
            </a:endParaRPr>
          </a:p>
          <a:p>
            <a:pPr>
              <a:lnSpc>
                <a:spcPct val="90000"/>
              </a:lnSpc>
              <a:spcBef>
                <a:spcPts val="901"/>
              </a:spcBef>
              <a:buNone/>
            </a:pPr>
            <a:endParaRPr b="0" lang="it-IT" sz="1800" spc="-1" strike="noStrike">
              <a:solidFill>
                <a:srgbClr val="000000"/>
              </a:solidFill>
              <a:latin typeface="Montserrat"/>
            </a:endParaRPr>
          </a:p>
        </p:txBody>
      </p:sp>
      <p:sp>
        <p:nvSpPr>
          <p:cNvPr id="525"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Opportunità e Problemi</a:t>
            </a:r>
            <a:endParaRPr b="1" lang="it-IT" sz="2200" spc="-1" strike="noStrike">
              <a:solidFill>
                <a:srgbClr val="000000"/>
              </a:solidFill>
              <a:latin typeface="Montserrat"/>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6"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27"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1" lang="it-IT" sz="1800" spc="-1" strike="noStrike">
                <a:solidFill>
                  <a:srgbClr val="000000"/>
                </a:solidFill>
                <a:latin typeface="Montserrat"/>
              </a:rPr>
              <a:t>4.</a:t>
            </a:r>
            <a:r>
              <a:rPr b="0" lang="it-IT" sz="1800" spc="-1" strike="noStrike">
                <a:solidFill>
                  <a:srgbClr val="000000"/>
                </a:solidFill>
                <a:latin typeface="Montserrat"/>
              </a:rPr>
              <a:t> Un primo aspetto negativo, però, riguarda la grande quantità di dati </a:t>
            </a:r>
            <a:r>
              <a:rPr b="0" i="1" lang="it-IT" sz="1800" spc="-1" strike="noStrike">
                <a:solidFill>
                  <a:srgbClr val="000000"/>
                </a:solidFill>
                <a:latin typeface="Montserrat"/>
              </a:rPr>
              <a:t>aggiuntivi</a:t>
            </a:r>
            <a:r>
              <a:rPr b="0" lang="it-IT" sz="1800" spc="-1" strike="noStrike">
                <a:solidFill>
                  <a:srgbClr val="000000"/>
                </a:solidFill>
                <a:latin typeface="Montserrat"/>
              </a:rPr>
              <a:t> che vengono generati e che occupano molta parte della rete e molto spazio sulle memorie</a:t>
            </a:r>
            <a:endParaRPr b="0" lang="it-IT" sz="1800" spc="-1" strike="noStrike">
              <a:solidFill>
                <a:srgbClr val="000000"/>
              </a:solidFill>
              <a:latin typeface="Montserrat"/>
            </a:endParaRPr>
          </a:p>
          <a:p>
            <a:pPr>
              <a:lnSpc>
                <a:spcPct val="90000"/>
              </a:lnSpc>
              <a:spcBef>
                <a:spcPts val="901"/>
              </a:spcBef>
              <a:buNone/>
            </a:pPr>
            <a:r>
              <a:rPr b="1" lang="it-IT" sz="1800" spc="-1" strike="noStrike">
                <a:solidFill>
                  <a:srgbClr val="000000"/>
                </a:solidFill>
                <a:latin typeface="Montserrat"/>
              </a:rPr>
              <a:t>5.</a:t>
            </a:r>
            <a:r>
              <a:rPr b="0" lang="it-IT" sz="1800" spc="-1" strike="noStrike">
                <a:solidFill>
                  <a:srgbClr val="000000"/>
                </a:solidFill>
                <a:latin typeface="Montserrat"/>
              </a:rPr>
              <a:t> Altro aspetto (purtroppo non ancora adeguatamente affrontato) sono tecnologie molto energivore: consumano tanta corrente!</a:t>
            </a:r>
            <a:endParaRPr b="0" lang="it-IT" sz="1800" spc="-1" strike="noStrike">
              <a:solidFill>
                <a:srgbClr val="000000"/>
              </a:solidFill>
              <a:latin typeface="Montserrat"/>
            </a:endParaRPr>
          </a:p>
          <a:p>
            <a:pPr>
              <a:lnSpc>
                <a:spcPct val="90000"/>
              </a:lnSpc>
              <a:spcBef>
                <a:spcPts val="901"/>
              </a:spcBef>
              <a:buNone/>
            </a:pPr>
            <a:r>
              <a:rPr b="1" lang="it-IT" sz="1800" spc="-1" strike="noStrike">
                <a:solidFill>
                  <a:srgbClr val="000000"/>
                </a:solidFill>
                <a:latin typeface="Montserrat"/>
              </a:rPr>
              <a:t>6.</a:t>
            </a:r>
            <a:r>
              <a:rPr b="0" lang="it-IT" sz="1800" spc="-1" strike="noStrike">
                <a:solidFill>
                  <a:srgbClr val="000000"/>
                </a:solidFill>
                <a:latin typeface="Montserrat"/>
              </a:rPr>
              <a:t> sono reti LENTE</a:t>
            </a:r>
            <a:endParaRPr b="0" lang="it-IT" sz="1800" spc="-1" strike="noStrike">
              <a:solidFill>
                <a:srgbClr val="000000"/>
              </a:solidFill>
              <a:latin typeface="Montserrat"/>
            </a:endParaRPr>
          </a:p>
        </p:txBody>
      </p:sp>
      <p:sp>
        <p:nvSpPr>
          <p:cNvPr id="528"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Opportunità e Problemi</a:t>
            </a:r>
            <a:endParaRPr b="1" lang="it-IT" sz="2200" spc="-1" strike="noStrike">
              <a:solidFill>
                <a:srgbClr val="000000"/>
              </a:solidFill>
              <a:latin typeface="Montserrat"/>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2" name="PlaceHolder 1"/>
          <p:cNvSpPr>
            <a:spLocks noGrp="1"/>
          </p:cNvSpPr>
          <p:nvPr>
            <p:ph/>
          </p:nvPr>
        </p:nvSpPr>
        <p:spPr>
          <a:xfrm>
            <a:off x="3809520" y="792000"/>
            <a:ext cx="5838480" cy="3903120"/>
          </a:xfrm>
          <a:prstGeom prst="rect">
            <a:avLst/>
          </a:prstGeom>
          <a:noFill/>
          <a:ln w="0">
            <a:noFill/>
          </a:ln>
        </p:spPr>
        <p:txBody>
          <a:bodyPr lIns="0" rIns="0" tIns="0" bIns="0" anchor="t">
            <a:normAutofit fontScale="89000"/>
          </a:bodyPr>
          <a:p>
            <a:pPr>
              <a:lnSpc>
                <a:spcPct val="90000"/>
              </a:lnSpc>
              <a:spcBef>
                <a:spcPts val="901"/>
              </a:spcBef>
              <a:buNone/>
            </a:pPr>
            <a:r>
              <a:rPr b="0" lang="it-IT" sz="1800" spc="-1" strike="noStrike">
                <a:solidFill>
                  <a:srgbClr val="000000"/>
                </a:solidFill>
                <a:latin typeface="Montserrat"/>
              </a:rPr>
              <a:t>Nella 1° lezione abbiamo visto cosa sono le blockchain.</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Nella 2° lezione abbiamo visto cosa sono le criptomonete.</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Le due soluzioni sono un insieme di diverse tecnologie. Possiamo quindi chiederci:</a:t>
            </a:r>
            <a:endParaRPr b="0" lang="it-IT" sz="1800" spc="-1" strike="noStrike">
              <a:solidFill>
                <a:srgbClr val="000000"/>
              </a:solidFill>
              <a:latin typeface="Montserrat"/>
            </a:endParaRPr>
          </a:p>
          <a:p>
            <a:pPr>
              <a:lnSpc>
                <a:spcPct val="90000"/>
              </a:lnSpc>
              <a:spcBef>
                <a:spcPts val="901"/>
              </a:spcBef>
              <a:buNone/>
            </a:pPr>
            <a:r>
              <a:rPr b="0" lang="it-IT" sz="2200" spc="-1" strike="noStrike">
                <a:solidFill>
                  <a:srgbClr val="000000"/>
                </a:solidFill>
                <a:latin typeface="Montserrat"/>
              </a:rPr>
              <a:t>con queste tecnologie possiamo </a:t>
            </a:r>
            <a:r>
              <a:rPr b="0" i="1" lang="it-IT" sz="2200" spc="-1" strike="noStrike">
                <a:solidFill>
                  <a:srgbClr val="000000"/>
                </a:solidFill>
                <a:latin typeface="Montserrat"/>
              </a:rPr>
              <a:t>creare</a:t>
            </a:r>
            <a:r>
              <a:rPr b="0" lang="it-IT" sz="2200" spc="-1" strike="noStrike">
                <a:solidFill>
                  <a:srgbClr val="000000"/>
                </a:solidFill>
                <a:latin typeface="Montserrat"/>
              </a:rPr>
              <a:t> solo criptomonete?</a:t>
            </a:r>
            <a:endParaRPr b="0" lang="it-IT" sz="22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    </a:t>
            </a:r>
            <a:r>
              <a:rPr b="0" lang="it-IT" sz="1800" spc="-1" strike="noStrike">
                <a:solidFill>
                  <a:srgbClr val="000000"/>
                </a:solidFill>
                <a:latin typeface="Montserrat"/>
              </a:rPr>
              <a:t>La risposta è semplice: </a:t>
            </a:r>
            <a:r>
              <a:rPr b="1" lang="it-IT" sz="1800" spc="-1" strike="noStrike">
                <a:solidFill>
                  <a:srgbClr val="000000"/>
                </a:solidFill>
                <a:latin typeface="Montserrat"/>
              </a:rPr>
              <a:t>NO</a:t>
            </a:r>
            <a:r>
              <a:rPr b="0" lang="it-IT" sz="1800" spc="-1" strike="noStrike">
                <a:solidFill>
                  <a:srgbClr val="000000"/>
                </a:solidFill>
                <a:latin typeface="Montserrat"/>
              </a:rPr>
              <a:t>.</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A questo punto nasce una seconda domanda:</a:t>
            </a:r>
            <a:endParaRPr b="0" lang="it-IT" sz="1800" spc="-1" strike="noStrike">
              <a:solidFill>
                <a:srgbClr val="000000"/>
              </a:solidFill>
              <a:latin typeface="Montserrat"/>
            </a:endParaRPr>
          </a:p>
          <a:p>
            <a:pPr>
              <a:lnSpc>
                <a:spcPct val="90000"/>
              </a:lnSpc>
              <a:spcBef>
                <a:spcPts val="901"/>
              </a:spcBef>
              <a:buNone/>
            </a:pPr>
            <a:r>
              <a:rPr b="0" lang="it-IT" sz="2200" spc="-1" strike="noStrike">
                <a:solidFill>
                  <a:srgbClr val="000000"/>
                </a:solidFill>
                <a:latin typeface="Montserrat"/>
              </a:rPr>
              <a:t>cosa, allora, possiamo creare che sia </a:t>
            </a:r>
            <a:r>
              <a:rPr b="0" i="1" lang="it-IT" sz="2200" spc="-1" strike="noStrike">
                <a:solidFill>
                  <a:srgbClr val="000000"/>
                </a:solidFill>
                <a:latin typeface="Montserrat"/>
              </a:rPr>
              <a:t>utile</a:t>
            </a:r>
            <a:r>
              <a:rPr b="0" lang="it-IT" sz="2200" spc="-1" strike="noStrike">
                <a:solidFill>
                  <a:srgbClr val="000000"/>
                </a:solidFill>
                <a:latin typeface="Montserrat"/>
              </a:rPr>
              <a:t> e </a:t>
            </a:r>
            <a:r>
              <a:rPr b="0" i="1" lang="it-IT" sz="2200" spc="-1" strike="noStrike">
                <a:solidFill>
                  <a:srgbClr val="000000"/>
                </a:solidFill>
                <a:latin typeface="Montserrat"/>
              </a:rPr>
              <a:t>interessante</a:t>
            </a:r>
            <a:r>
              <a:rPr b="0" lang="it-IT" sz="2200" spc="-1" strike="noStrike">
                <a:solidFill>
                  <a:srgbClr val="000000"/>
                </a:solidFill>
                <a:latin typeface="Montserrat"/>
              </a:rPr>
              <a:t>?</a:t>
            </a:r>
            <a:endParaRPr b="0" lang="it-IT" sz="22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Affrontiamo un piccolo excursus in cui presentiamo alcuni prodotti nati dalle tecnologie che creano le blockchain e le criptomonete.</a:t>
            </a:r>
            <a:endParaRPr b="0" lang="it-IT" sz="1800" spc="-1" strike="noStrike">
              <a:solidFill>
                <a:srgbClr val="000000"/>
              </a:solidFill>
              <a:latin typeface="Montserrat"/>
            </a:endParaRPr>
          </a:p>
        </p:txBody>
      </p:sp>
      <p:sp>
        <p:nvSpPr>
          <p:cNvPr id="463"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Criptomete</a:t>
            </a:r>
            <a:endParaRPr b="0" lang="it-IT" sz="1490" spc="-1" strike="noStrike">
              <a:latin typeface="Arial"/>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9"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30"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1" lang="it-IT" sz="1800" spc="-1" strike="noStrike">
                <a:solidFill>
                  <a:srgbClr val="000000"/>
                </a:solidFill>
                <a:latin typeface="Montserrat"/>
              </a:rPr>
              <a:t>7.</a:t>
            </a:r>
            <a:r>
              <a:rPr b="0" lang="it-IT" sz="1800" spc="-1" strike="noStrike">
                <a:solidFill>
                  <a:srgbClr val="000000"/>
                </a:solidFill>
                <a:latin typeface="Montserrat"/>
              </a:rPr>
              <a:t> Infine dobbiamo dire che sono tecnologie complesse, soprattutto se assemblate come nel caso delle blockchain. Ciò significa che non sono per tutti, servono tecnici e ingegneri qualificati, serve avere aziende capaci di costruire l'hardware, il software e capaci di garantire il mantenimento, la ricambistica e lo sviluppo.</a:t>
            </a:r>
            <a:endParaRPr b="0" lang="it-IT" sz="1800" spc="-1" strike="noStrike">
              <a:solidFill>
                <a:srgbClr val="000000"/>
              </a:solidFill>
              <a:latin typeface="Montserrat"/>
            </a:endParaRPr>
          </a:p>
        </p:txBody>
      </p:sp>
      <p:sp>
        <p:nvSpPr>
          <p:cNvPr id="531"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Opportunità e Problemi</a:t>
            </a:r>
            <a:endParaRPr b="1" lang="it-IT" sz="2200" spc="-1" strike="noStrike">
              <a:solidFill>
                <a:srgbClr val="000000"/>
              </a:solidFill>
              <a:latin typeface="Montserrat"/>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2" name="PlaceHolder 1"/>
          <p:cNvSpPr>
            <a:spLocks noGrp="1"/>
          </p:cNvSpPr>
          <p:nvPr>
            <p:ph type="title"/>
          </p:nvPr>
        </p:nvSpPr>
        <p:spPr>
          <a:xfrm>
            <a:off x="246240" y="1139040"/>
            <a:ext cx="3533400" cy="700920"/>
          </a:xfrm>
          <a:prstGeom prst="rect">
            <a:avLst/>
          </a:prstGeom>
          <a:noFill/>
          <a:ln w="0">
            <a:noFill/>
          </a:ln>
        </p:spPr>
        <p:txBody>
          <a:bodyPr lIns="0" rIns="0" tIns="0" bIns="0" anchor="ctr">
            <a:noAutofit/>
          </a:bodyPr>
          <a:p>
            <a:r>
              <a:rPr b="1" lang="it-IT" sz="2800" spc="-1" strike="noStrike">
                <a:solidFill>
                  <a:srgbClr val="000000"/>
                </a:solidFill>
                <a:latin typeface="Montserrat Black"/>
              </a:rPr>
              <a:t>Conclusione</a:t>
            </a:r>
            <a:endParaRPr b="0" lang="en-US" sz="2800" spc="-1" strike="noStrike">
              <a:solidFill>
                <a:srgbClr val="000000"/>
              </a:solidFill>
              <a:latin typeface="Lora"/>
            </a:endParaRPr>
          </a:p>
        </p:txBody>
      </p:sp>
      <p:sp>
        <p:nvSpPr>
          <p:cNvPr id="533" name="PlaceHolder 2"/>
          <p:cNvSpPr>
            <a:spLocks noGrp="1"/>
          </p:cNvSpPr>
          <p:nvPr>
            <p:ph/>
          </p:nvPr>
        </p:nvSpPr>
        <p:spPr>
          <a:xfrm>
            <a:off x="245880" y="2178360"/>
            <a:ext cx="3533400" cy="215748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Montserrat"/>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4"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535" name="PlaceHolder 1"/>
          <p:cNvSpPr>
            <a:spLocks noGrp="1"/>
          </p:cNvSpPr>
          <p:nvPr>
            <p:ph/>
          </p:nvPr>
        </p:nvSpPr>
        <p:spPr>
          <a:xfrm>
            <a:off x="3809520" y="1547640"/>
            <a:ext cx="5838480" cy="3147480"/>
          </a:xfrm>
          <a:prstGeom prst="rect">
            <a:avLst/>
          </a:prstGeom>
          <a:noFill/>
          <a:ln w="0">
            <a:noFill/>
          </a:ln>
        </p:spPr>
        <p:txBody>
          <a:bodyPr lIns="0" rIns="0" tIns="0" bIns="0" anchor="t">
            <a:normAutofit/>
          </a:bodyPr>
          <a:p>
            <a:pPr>
              <a:lnSpc>
                <a:spcPct val="90000"/>
              </a:lnSpc>
              <a:spcBef>
                <a:spcPts val="901"/>
              </a:spcBef>
              <a:buNone/>
            </a:pPr>
            <a:r>
              <a:rPr b="0" lang="it-IT" sz="1800" spc="-1" strike="noStrike">
                <a:solidFill>
                  <a:srgbClr val="000000"/>
                </a:solidFill>
                <a:latin typeface="Montserrat"/>
              </a:rPr>
              <a:t>Tutti abbiamo di fatto in mano uno o più pezzi delle tecnologie che costruiscono le blockchain e le criptomonete.</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Danno diversi benefici, ma compensano adeguatamente il fatto che sono molto energivore e di elevata complessità?</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Vedremo, nella prossima lezione, in quali altre soluzioni troviamo queste tecnologie e se riescono a compensare i problemi energetici e la complessità o se li amplificano.</a:t>
            </a:r>
            <a:endParaRPr b="0" lang="it-IT" sz="1800" spc="-1" strike="noStrike">
              <a:solidFill>
                <a:srgbClr val="000000"/>
              </a:solidFill>
              <a:latin typeface="Montserrat"/>
            </a:endParaRPr>
          </a:p>
        </p:txBody>
      </p:sp>
      <p:sp>
        <p:nvSpPr>
          <p:cNvPr id="536" name="PlaceHolder 2"/>
          <p:cNvSpPr>
            <a:spLocks noGrp="1"/>
          </p:cNvSpPr>
          <p:nvPr>
            <p:ph type="title"/>
          </p:nvPr>
        </p:nvSpPr>
        <p:spPr>
          <a:xfrm>
            <a:off x="3809520" y="575640"/>
            <a:ext cx="6071760" cy="686880"/>
          </a:xfrm>
          <a:prstGeom prst="rect">
            <a:avLst/>
          </a:prstGeom>
          <a:noFill/>
          <a:ln w="0">
            <a:noFill/>
          </a:ln>
        </p:spPr>
        <p:txBody>
          <a:bodyPr lIns="0" rIns="0" tIns="0" bIns="0" anchor="t">
            <a:noAutofit/>
          </a:bodyPr>
          <a:p>
            <a:r>
              <a:rPr b="1" lang="it-IT" sz="2200" spc="-1" strike="noStrike">
                <a:solidFill>
                  <a:srgbClr val="000000"/>
                </a:solidFill>
                <a:latin typeface="Montserrat"/>
              </a:rPr>
              <a:t>Conclusione</a:t>
            </a:r>
            <a:endParaRPr b="1" lang="it-IT" sz="2200" spc="-1" strike="noStrike">
              <a:solidFill>
                <a:srgbClr val="000000"/>
              </a:solidFill>
              <a:latin typeface="Montserrat"/>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7" name="PlaceHolder 1"/>
          <p:cNvSpPr>
            <a:spLocks noGrp="1"/>
          </p:cNvSpPr>
          <p:nvPr>
            <p:ph type="title"/>
          </p:nvPr>
        </p:nvSpPr>
        <p:spPr>
          <a:xfrm>
            <a:off x="3780000" y="1368000"/>
            <a:ext cx="6048000" cy="1315800"/>
          </a:xfrm>
          <a:prstGeom prst="rect">
            <a:avLst/>
          </a:prstGeom>
          <a:noFill/>
          <a:ln w="76320">
            <a:solidFill>
              <a:srgbClr val="000000"/>
            </a:solidFill>
            <a:round/>
          </a:ln>
        </p:spPr>
        <p:txBody>
          <a:bodyPr lIns="38160" rIns="38160" tIns="38160" bIns="38160" anchor="ctr">
            <a:noAutofit/>
          </a:bodyPr>
          <a:p>
            <a:pPr algn="ctr">
              <a:buNone/>
            </a:pPr>
            <a:r>
              <a:rPr b="1" lang="it-IT" sz="8000" spc="-1" strike="noStrike">
                <a:solidFill>
                  <a:srgbClr val="000000"/>
                </a:solidFill>
                <a:latin typeface="Montserrat"/>
              </a:rPr>
              <a:t>Domande?</a:t>
            </a:r>
            <a:endParaRPr b="1" lang="it-IT" sz="8000" spc="-1" strike="noStrike">
              <a:solidFill>
                <a:srgbClr val="000000"/>
              </a:solidFill>
              <a:latin typeface="Montserrat"/>
            </a:endParaRPr>
          </a:p>
        </p:txBody>
      </p:sp>
      <p:pic>
        <p:nvPicPr>
          <p:cNvPr id="538" name="" descr=""/>
          <p:cNvPicPr/>
          <p:nvPr/>
        </p:nvPicPr>
        <p:blipFill>
          <a:blip r:embed="rId1"/>
          <a:stretch/>
        </p:blipFill>
        <p:spPr>
          <a:xfrm>
            <a:off x="-133560" y="360"/>
            <a:ext cx="3690000" cy="5720400"/>
          </a:xfrm>
          <a:prstGeom prst="rect">
            <a:avLst/>
          </a:prstGeom>
          <a:ln w="0">
            <a:noFill/>
          </a:ln>
        </p:spPr>
      </p:pic>
      <p:sp>
        <p:nvSpPr>
          <p:cNvPr id="539" name="PlaceHolder 2"/>
          <p:cNvSpPr>
            <a:spLocks noGrp="1"/>
          </p:cNvSpPr>
          <p:nvPr>
            <p:ph type="title"/>
          </p:nvPr>
        </p:nvSpPr>
        <p:spPr>
          <a:xfrm rot="10800000">
            <a:off x="3742560" y="2680920"/>
            <a:ext cx="6123600" cy="1559160"/>
          </a:xfrm>
          <a:prstGeom prst="rect">
            <a:avLst/>
          </a:prstGeom>
          <a:solidFill>
            <a:srgbClr val="000000"/>
          </a:solidFill>
          <a:ln w="0">
            <a:noFill/>
          </a:ln>
        </p:spPr>
        <p:txBody>
          <a:bodyPr lIns="0" rIns="0" tIns="0" bIns="0" anchor="ctr">
            <a:noAutofit/>
          </a:bodyPr>
          <a:p>
            <a:pPr algn="ctr">
              <a:buNone/>
            </a:pPr>
            <a:r>
              <a:rPr b="1" lang="it-IT" sz="8000" spc="-1" strike="noStrike">
                <a:solidFill>
                  <a:srgbClr val="ffffff"/>
                </a:solidFill>
                <a:latin typeface="Montserrat"/>
              </a:rPr>
              <a:t>Questions?</a:t>
            </a:r>
            <a:endParaRPr b="1" lang="it-IT" sz="8000" spc="-1" strike="noStrike">
              <a:solidFill>
                <a:srgbClr val="000000"/>
              </a:solidFill>
              <a:latin typeface="Montserrat"/>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0" name="Title 8"/>
          <p:cNvSpPr/>
          <p:nvPr/>
        </p:nvSpPr>
        <p:spPr>
          <a:xfrm>
            <a:off x="3564000" y="1184040"/>
            <a:ext cx="6084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4400" spc="299" strike="noStrike">
                <a:solidFill>
                  <a:srgbClr val="000000"/>
                </a:solidFill>
                <a:latin typeface="Poppins"/>
                <a:ea typeface="Roboto Medium"/>
              </a:rPr>
              <a:t>Blockchain</a:t>
            </a:r>
            <a:endParaRPr b="1" lang="it-IT" sz="4400" spc="-1" strike="noStrike">
              <a:solidFill>
                <a:srgbClr val="000000"/>
              </a:solidFill>
              <a:latin typeface="Arial"/>
            </a:endParaRPr>
          </a:p>
        </p:txBody>
      </p:sp>
      <p:sp>
        <p:nvSpPr>
          <p:cNvPr id="541" name="Rectangle 3"/>
          <p:cNvSpPr/>
          <p:nvPr/>
        </p:nvSpPr>
        <p:spPr>
          <a:xfrm>
            <a:off x="3565440" y="4932000"/>
            <a:ext cx="2072520" cy="36468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ffff00"/>
                </a:solidFill>
                <a:latin typeface="Roboto"/>
                <a:ea typeface="Roboto"/>
              </a:rPr>
              <a:t>Roma 25/6/2023</a:t>
            </a:r>
            <a:endParaRPr b="0" lang="it-IT" sz="1800" spc="-1" strike="noStrike">
              <a:latin typeface="Arial"/>
            </a:endParaRPr>
          </a:p>
        </p:txBody>
      </p:sp>
      <p:sp>
        <p:nvSpPr>
          <p:cNvPr id="542" name="Title 9"/>
          <p:cNvSpPr/>
          <p:nvPr/>
        </p:nvSpPr>
        <p:spPr>
          <a:xfrm>
            <a:off x="3564720" y="644040"/>
            <a:ext cx="4991040" cy="59976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Informatica</a:t>
            </a:r>
            <a:endParaRPr b="0" lang="it-IT" sz="3200" spc="-1" strike="noStrike">
              <a:latin typeface="Arial"/>
            </a:endParaRPr>
          </a:p>
        </p:txBody>
      </p:sp>
      <p:sp>
        <p:nvSpPr>
          <p:cNvPr id="543" name="Title 2_ 3"/>
          <p:cNvSpPr/>
          <p:nvPr/>
        </p:nvSpPr>
        <p:spPr>
          <a:xfrm>
            <a:off x="3564720" y="2262960"/>
            <a:ext cx="3779280" cy="248904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3200" spc="-1" strike="noStrike">
                <a:solidFill>
                  <a:srgbClr val="ffffff"/>
                </a:solidFill>
                <a:latin typeface="Poppins"/>
                <a:ea typeface="Roboto Medium"/>
              </a:rPr>
              <a:t>Reti di alta sicurezza</a:t>
            </a:r>
            <a:endParaRPr b="0" lang="it-IT" sz="3200" spc="-1" strike="noStrike">
              <a:latin typeface="Arial"/>
            </a:endParaRPr>
          </a:p>
        </p:txBody>
      </p:sp>
      <p:sp>
        <p:nvSpPr>
          <p:cNvPr id="544" name="Rectangle 8_ 3"/>
          <p:cNvSpPr/>
          <p:nvPr/>
        </p:nvSpPr>
        <p:spPr>
          <a:xfrm>
            <a:off x="3564720" y="60480"/>
            <a:ext cx="2189880" cy="364680"/>
          </a:xfrm>
          <a:prstGeom prst="rect">
            <a:avLst/>
          </a:prstGeom>
          <a:noFill/>
          <a:ln w="0">
            <a:noFill/>
          </a:ln>
        </p:spPr>
        <p:style>
          <a:lnRef idx="0"/>
          <a:fillRef idx="0"/>
          <a:effectRef idx="0"/>
          <a:fontRef idx="minor"/>
        </p:style>
        <p:txBody>
          <a:bodyPr wrap="none" lIns="90000" rIns="90000" tIns="45000" bIns="45000" anchor="t">
            <a:spAutoFit/>
          </a:bodyPr>
          <a:p>
            <a:pPr>
              <a:lnSpc>
                <a:spcPct val="100000"/>
              </a:lnSpc>
              <a:buNone/>
            </a:pPr>
            <a:r>
              <a:rPr b="0" lang="it-IT" sz="1800" spc="-1" strike="noStrike">
                <a:solidFill>
                  <a:srgbClr val="000000"/>
                </a:solidFill>
                <a:latin typeface="Roboto"/>
                <a:ea typeface="Roboto"/>
              </a:rPr>
              <a:t>Stefano Bortolato</a:t>
            </a:r>
            <a:endParaRPr b="0" lang="it-IT" sz="1800" spc="-1" strike="noStrike">
              <a:solidFill>
                <a:srgbClr val="000000"/>
              </a:solidFill>
              <a:latin typeface="Arial"/>
            </a:endParaRPr>
          </a:p>
        </p:txBody>
      </p:sp>
      <p:pic>
        <p:nvPicPr>
          <p:cNvPr id="545" name="" descr=""/>
          <p:cNvPicPr/>
          <p:nvPr/>
        </p:nvPicPr>
        <p:blipFill>
          <a:blip r:embed="rId1"/>
          <a:stretch/>
        </p:blipFill>
        <p:spPr>
          <a:xfrm>
            <a:off x="7488720" y="4151520"/>
            <a:ext cx="999000" cy="1190520"/>
          </a:xfrm>
          <a:prstGeom prst="rect">
            <a:avLst/>
          </a:prstGeom>
          <a:ln w="0">
            <a:noFill/>
          </a:ln>
        </p:spPr>
      </p:pic>
      <p:sp>
        <p:nvSpPr>
          <p:cNvPr id="546" name="Title 10"/>
          <p:cNvSpPr/>
          <p:nvPr/>
        </p:nvSpPr>
        <p:spPr>
          <a:xfrm>
            <a:off x="8703000" y="2441160"/>
            <a:ext cx="792000" cy="1078920"/>
          </a:xfrm>
          <a:prstGeom prst="rect">
            <a:avLst/>
          </a:prstGeom>
          <a:noFill/>
          <a:ln w="0">
            <a:noFill/>
          </a:ln>
        </p:spPr>
        <p:style>
          <a:lnRef idx="0"/>
          <a:fillRef idx="0"/>
          <a:effectRef idx="0"/>
          <a:fontRef idx="minor"/>
        </p:style>
        <p:txBody>
          <a:bodyPr tIns="91440" bIns="91440" anchor="ctr">
            <a:noAutofit/>
          </a:bodyPr>
          <a:p>
            <a:pPr>
              <a:lnSpc>
                <a:spcPct val="90000"/>
              </a:lnSpc>
              <a:buNone/>
            </a:pPr>
            <a:r>
              <a:rPr b="1" lang="it-IT" sz="11620" spc="299" strike="noStrike">
                <a:solidFill>
                  <a:srgbClr val="000000"/>
                </a:solidFill>
                <a:latin typeface="Poppins"/>
                <a:ea typeface="Roboto Medium"/>
              </a:rPr>
              <a:t>3</a:t>
            </a:r>
            <a:endParaRPr b="1" lang="it-IT" sz="11620" spc="-1" strike="noStrike">
              <a:solidFill>
                <a:srgbClr val="000000"/>
              </a:solidFill>
              <a:latin typeface="Arial"/>
            </a:endParaRPr>
          </a:p>
        </p:txBody>
      </p:sp>
      <p:sp>
        <p:nvSpPr>
          <p:cNvPr id="547" name=""/>
          <p:cNvSpPr txBox="1"/>
          <p:nvPr/>
        </p:nvSpPr>
        <p:spPr>
          <a:xfrm>
            <a:off x="8568000" y="500040"/>
            <a:ext cx="860400" cy="306720"/>
          </a:xfrm>
          <a:prstGeom prst="rect">
            <a:avLst/>
          </a:prstGeom>
          <a:noFill/>
          <a:ln w="0">
            <a:noFill/>
          </a:ln>
        </p:spPr>
        <p:txBody>
          <a:bodyPr lIns="90000" rIns="90000" tIns="45000" bIns="45000" anchor="t">
            <a:noAutofit/>
          </a:bodyPr>
          <a:p>
            <a:r>
              <a:rPr b="0" lang="it-IT" sz="1400" spc="-1" strike="noStrike">
                <a:latin typeface="Montserrat"/>
              </a:rPr>
              <a:t>dsb005</a:t>
            </a:r>
            <a:endParaRPr b="0" lang="it-IT" sz="1400" spc="-1" strike="noStrike">
              <a:latin typeface="Arial"/>
            </a:endParaRPr>
          </a:p>
        </p:txBody>
      </p:sp>
      <p:pic>
        <p:nvPicPr>
          <p:cNvPr id="548" name="" descr=""/>
          <p:cNvPicPr/>
          <p:nvPr/>
        </p:nvPicPr>
        <p:blipFill>
          <a:blip r:embed="rId2"/>
          <a:stretch/>
        </p:blipFill>
        <p:spPr>
          <a:xfrm>
            <a:off x="0" y="0"/>
            <a:ext cx="3553200" cy="5669640"/>
          </a:xfrm>
          <a:prstGeom prst="rect">
            <a:avLst/>
          </a:prstGeom>
          <a:ln w="0">
            <a:noFill/>
          </a:ln>
        </p:spPr>
      </p:pic>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9" name=""/>
          <p:cNvSpPr/>
          <p:nvPr/>
        </p:nvSpPr>
        <p:spPr>
          <a:xfrm>
            <a:off x="144000" y="144000"/>
            <a:ext cx="9792000" cy="5400000"/>
          </a:xfrm>
          <a:prstGeom prst="rect">
            <a:avLst/>
          </a:prstGeom>
          <a:solidFill>
            <a:srgbClr val="000000"/>
          </a:solidFill>
          <a:ln w="0">
            <a:noFill/>
          </a:ln>
        </p:spPr>
        <p:style>
          <a:lnRef idx="0"/>
          <a:fillRef idx="0"/>
          <a:effectRef idx="0"/>
          <a:fontRef idx="minor"/>
        </p:style>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4" name="PlaceHolder 1"/>
          <p:cNvSpPr>
            <a:spLocks noGrp="1"/>
          </p:cNvSpPr>
          <p:nvPr>
            <p:ph type="title"/>
          </p:nvPr>
        </p:nvSpPr>
        <p:spPr>
          <a:xfrm>
            <a:off x="246240" y="1139040"/>
            <a:ext cx="3533400" cy="700920"/>
          </a:xfrm>
          <a:prstGeom prst="rect">
            <a:avLst/>
          </a:prstGeom>
          <a:noFill/>
          <a:ln w="0">
            <a:noFill/>
          </a:ln>
        </p:spPr>
        <p:txBody>
          <a:bodyPr lIns="0" rIns="0" tIns="0" bIns="0" anchor="ctr">
            <a:noAutofit/>
          </a:bodyPr>
          <a:p>
            <a:r>
              <a:rPr b="1" lang="it-IT" sz="2800" spc="-1" strike="noStrike">
                <a:solidFill>
                  <a:srgbClr val="000000"/>
                </a:solidFill>
                <a:latin typeface="Montserrat Black"/>
              </a:rPr>
              <a:t>Premesse</a:t>
            </a:r>
            <a:endParaRPr b="0" lang="en-US" sz="2800" spc="-1" strike="noStrike">
              <a:solidFill>
                <a:srgbClr val="000000"/>
              </a:solidFill>
              <a:latin typeface="Lora"/>
            </a:endParaRPr>
          </a:p>
        </p:txBody>
      </p:sp>
      <p:sp>
        <p:nvSpPr>
          <p:cNvPr id="465" name="PlaceHolder 2"/>
          <p:cNvSpPr>
            <a:spLocks noGrp="1"/>
          </p:cNvSpPr>
          <p:nvPr>
            <p:ph/>
          </p:nvPr>
        </p:nvSpPr>
        <p:spPr>
          <a:xfrm>
            <a:off x="245880" y="2178360"/>
            <a:ext cx="3533400" cy="2157480"/>
          </a:xfrm>
          <a:prstGeom prst="rect">
            <a:avLst/>
          </a:prstGeom>
          <a:noFill/>
          <a:ln w="0">
            <a:noFill/>
          </a:ln>
        </p:spPr>
        <p:txBody>
          <a:bodyPr lIns="0" rIns="0" tIns="0" bIns="0" anchor="t">
            <a:normAutofit/>
          </a:bodyPr>
          <a:p>
            <a:pPr>
              <a:lnSpc>
                <a:spcPct val="90000"/>
              </a:lnSpc>
              <a:spcBef>
                <a:spcPts val="1168"/>
              </a:spcBef>
              <a:buNone/>
            </a:pPr>
            <a:endParaRPr b="0" lang="en-US" sz="2320" spc="-1" strike="noStrike">
              <a:solidFill>
                <a:srgbClr val="000000"/>
              </a:solidFill>
              <a:latin typeface="Montserrat"/>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6"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67" name="PlaceHolder 1"/>
          <p:cNvSpPr>
            <a:spLocks noGrp="1"/>
          </p:cNvSpPr>
          <p:nvPr>
            <p:ph/>
          </p:nvPr>
        </p:nvSpPr>
        <p:spPr>
          <a:xfrm>
            <a:off x="3809520" y="1547640"/>
            <a:ext cx="5838480" cy="3147480"/>
          </a:xfrm>
          <a:prstGeom prst="rect">
            <a:avLst/>
          </a:prstGeom>
          <a:noFill/>
          <a:ln w="0">
            <a:noFill/>
          </a:ln>
        </p:spPr>
        <p:txBody>
          <a:bodyPr lIns="0" rIns="0" tIns="0" bIns="0" anchor="t">
            <a:normAutofit fontScale="93000"/>
          </a:bodyPr>
          <a:p>
            <a:pPr>
              <a:lnSpc>
                <a:spcPct val="90000"/>
              </a:lnSpc>
              <a:spcBef>
                <a:spcPts val="901"/>
              </a:spcBef>
              <a:buNone/>
            </a:pPr>
            <a:r>
              <a:rPr b="0" lang="it-IT" sz="1800" spc="-1" strike="noStrike">
                <a:solidFill>
                  <a:srgbClr val="000000"/>
                </a:solidFill>
                <a:latin typeface="Montserrat"/>
              </a:rPr>
              <a:t>Le tecnologie che costituiscono le blockchain in realtà già esistevano da anni. Grazie all'aumento delle capacità dei computer, alla disponibilità di connessioni più veloci e all'intuito di qualche sviluppatore geniale sono state </a:t>
            </a:r>
            <a:r>
              <a:rPr b="0" i="1" lang="it-IT" sz="1800" spc="-1" strike="noStrike">
                <a:solidFill>
                  <a:srgbClr val="000000"/>
                </a:solidFill>
                <a:latin typeface="Montserrat"/>
              </a:rPr>
              <a:t>assemblate</a:t>
            </a:r>
            <a:r>
              <a:rPr b="0" lang="it-IT" sz="1800" spc="-1" strike="noStrike">
                <a:solidFill>
                  <a:srgbClr val="000000"/>
                </a:solidFill>
                <a:latin typeface="Montserrat"/>
              </a:rPr>
              <a:t> creando qualcosa di nuovo.</a:t>
            </a:r>
            <a:endParaRPr b="0" lang="it-IT" sz="1800" spc="-1" strike="noStrike">
              <a:solidFill>
                <a:srgbClr val="000000"/>
              </a:solidFill>
              <a:latin typeface="Montserrat"/>
            </a:endParaRPr>
          </a:p>
          <a:p>
            <a:pPr>
              <a:lnSpc>
                <a:spcPct val="90000"/>
              </a:lnSpc>
              <a:spcBef>
                <a:spcPts val="901"/>
              </a:spcBef>
              <a:buNone/>
            </a:pPr>
            <a:r>
              <a:rPr b="0" lang="it-IT" sz="1800" spc="-1" strike="noStrike">
                <a:solidFill>
                  <a:srgbClr val="000000"/>
                </a:solidFill>
                <a:latin typeface="Montserrat"/>
              </a:rPr>
              <a:t>Semplificando il quadro le tecnologie di cui parliamo sono note come:</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registri distribuiti</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Timestamp</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HASH</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0" lang="it-IT" sz="1800" spc="-1" strike="noStrike">
                <a:solidFill>
                  <a:srgbClr val="000000"/>
                </a:solidFill>
                <a:latin typeface="Montserrat"/>
              </a:rPr>
              <a:t>criptazione</a:t>
            </a:r>
            <a:endParaRPr b="0" lang="it-IT" sz="1800" spc="-1" strike="noStrike">
              <a:solidFill>
                <a:srgbClr val="000000"/>
              </a:solidFill>
              <a:latin typeface="Montserrat"/>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8" name="PlaceHolder 1"/>
          <p:cNvSpPr>
            <a:spLocks noGrp="1"/>
          </p:cNvSpPr>
          <p:nvPr>
            <p:ph type="title"/>
          </p:nvPr>
        </p:nvSpPr>
        <p:spPr>
          <a:xfrm>
            <a:off x="456840" y="1078920"/>
            <a:ext cx="3882960" cy="686880"/>
          </a:xfrm>
          <a:prstGeom prst="rect">
            <a:avLst/>
          </a:prstGeom>
          <a:noFill/>
          <a:ln w="0">
            <a:noFill/>
          </a:ln>
        </p:spPr>
        <p:txBody>
          <a:bodyPr lIns="0" rIns="0" tIns="0" bIns="0" anchor="ctr">
            <a:noAutofit/>
          </a:bodyPr>
          <a:p>
            <a:r>
              <a:rPr b="1" lang="it-IT" sz="2800" spc="-1" strike="noStrike">
                <a:solidFill>
                  <a:srgbClr val="000000"/>
                </a:solidFill>
                <a:latin typeface="Montserrat Black"/>
              </a:rPr>
              <a:t>Cosa sono</a:t>
            </a:r>
            <a:endParaRPr b="0" lang="en-US" sz="2800" spc="-1" strike="noStrike">
              <a:solidFill>
                <a:srgbClr val="000000"/>
              </a:solidFill>
              <a:latin typeface="Lora"/>
            </a:endParaRPr>
          </a:p>
        </p:txBody>
      </p:sp>
      <p:pic>
        <p:nvPicPr>
          <p:cNvPr id="469" name="" descr=""/>
          <p:cNvPicPr/>
          <p:nvPr/>
        </p:nvPicPr>
        <p:blipFill>
          <a:blip r:embed="rId1"/>
          <a:stretch/>
        </p:blipFill>
        <p:spPr>
          <a:xfrm>
            <a:off x="5737320" y="1218960"/>
            <a:ext cx="2996280" cy="2996280"/>
          </a:xfrm>
          <a:prstGeom prst="rect">
            <a:avLst/>
          </a:prstGeom>
          <a:ln w="0">
            <a:noFill/>
          </a:ln>
        </p:spPr>
      </p:pic>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0"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71" name="PlaceHolder 1"/>
          <p:cNvSpPr>
            <a:spLocks noGrp="1"/>
          </p:cNvSpPr>
          <p:nvPr>
            <p:ph/>
          </p:nvPr>
        </p:nvSpPr>
        <p:spPr>
          <a:xfrm>
            <a:off x="3809520" y="1080000"/>
            <a:ext cx="5838480" cy="3816000"/>
          </a:xfrm>
          <a:prstGeom prst="rect">
            <a:avLst/>
          </a:prstGeom>
          <a:noFill/>
          <a:ln w="0">
            <a:noFill/>
          </a:ln>
        </p:spPr>
        <p:txBody>
          <a:bodyPr lIns="0" rIns="0" tIns="0" bIns="0" anchor="t">
            <a:normAutofit fontScale="90000"/>
          </a:bodyPr>
          <a:p>
            <a:pPr>
              <a:lnSpc>
                <a:spcPct val="90000"/>
              </a:lnSpc>
              <a:spcBef>
                <a:spcPts val="901"/>
              </a:spcBef>
              <a:buNone/>
            </a:pPr>
            <a:r>
              <a:rPr b="0" lang="it-IT" sz="1800" spc="-1" strike="noStrike">
                <a:solidFill>
                  <a:srgbClr val="000000"/>
                </a:solidFill>
                <a:latin typeface="Montserrat"/>
              </a:rPr>
              <a:t>Vediamo di capire cosa si nasconde dietro ai nomi sopra.</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1" lang="it-IT" sz="1800" spc="-1" strike="noStrike">
                <a:solidFill>
                  <a:srgbClr val="000000"/>
                </a:solidFill>
                <a:latin typeface="Montserrat"/>
              </a:rPr>
              <a:t>Registri distribuiti</a:t>
            </a:r>
            <a:r>
              <a:rPr b="0" lang="it-IT" sz="1800" spc="-1" strike="noStrike">
                <a:solidFill>
                  <a:srgbClr val="000000"/>
                </a:solidFill>
                <a:latin typeface="Montserrat"/>
              </a:rPr>
              <a:t>: se pensiamo a un registro normalmente pensiamo ad un solo libro. Se è digitale pensiamo a un unico file.  Una soluzione semplice, ma anche molto limitata. Con l'avvento di internet si è potenziata l'idea base spaccando l'unico file in molti parti. Ciascuna parte è duplicata. Ciascuna è in un posto diverso della rete. Ciascuna ha traccia delle altre. Ciascuna ha dei </a:t>
            </a:r>
            <a:r>
              <a:rPr b="0" i="1" lang="it-IT" sz="1800" spc="-1" strike="noStrike">
                <a:solidFill>
                  <a:srgbClr val="000000"/>
                </a:solidFill>
                <a:latin typeface="Montserrat"/>
              </a:rPr>
              <a:t>codici</a:t>
            </a:r>
            <a:r>
              <a:rPr b="0" lang="it-IT" sz="1800" spc="-1" strike="noStrike">
                <a:solidFill>
                  <a:srgbClr val="000000"/>
                </a:solidFill>
                <a:latin typeface="Montserrat"/>
              </a:rPr>
              <a:t> di verificare l'integrità delle altre. In questo modo si aumenta enormemente la sicurezza (nessuno ha tutto), si minimizza la probabilità di perdere le informazioni (tutto è duplicato), si rende impossibile la falsificazione e la copia (i codici di verifica rendono subito evidente la manomissione e se abbiamo una copia invece che un originale).</a:t>
            </a:r>
            <a:endParaRPr b="0" lang="it-IT" sz="1800" spc="-1" strike="noStrike">
              <a:solidFill>
                <a:srgbClr val="000000"/>
              </a:solidFill>
              <a:latin typeface="Montserrat"/>
            </a:endParaRPr>
          </a:p>
        </p:txBody>
      </p:sp>
      <p:sp>
        <p:nvSpPr>
          <p:cNvPr id="472"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Cosa sono</a:t>
            </a:r>
            <a:endParaRPr b="1" lang="it-IT" sz="2200" spc="-1" strike="noStrike">
              <a:solidFill>
                <a:srgbClr val="000000"/>
              </a:solidFill>
              <a:latin typeface="Montserrat"/>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3"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74" name="PlaceHolder 1"/>
          <p:cNvSpPr>
            <a:spLocks noGrp="1"/>
          </p:cNvSpPr>
          <p:nvPr>
            <p:ph/>
          </p:nvPr>
        </p:nvSpPr>
        <p:spPr>
          <a:xfrm>
            <a:off x="3809520" y="1080000"/>
            <a:ext cx="5838480" cy="3816000"/>
          </a:xfrm>
          <a:prstGeom prst="rect">
            <a:avLst/>
          </a:prstGeom>
          <a:noFill/>
          <a:ln w="0">
            <a:noFill/>
          </a:ln>
        </p:spPr>
        <p:txBody>
          <a:bodyPr lIns="0" rIns="0" tIns="0" bIns="0" anchor="t">
            <a:normAutofit fontScale="85000"/>
          </a:bodyPr>
          <a:p>
            <a:pPr marL="432000" indent="-324000">
              <a:lnSpc>
                <a:spcPct val="90000"/>
              </a:lnSpc>
              <a:spcBef>
                <a:spcPts val="901"/>
              </a:spcBef>
              <a:buClr>
                <a:srgbClr val="000000"/>
              </a:buClr>
              <a:buSzPct val="45000"/>
              <a:buFont typeface="Wingdings" charset="2"/>
              <a:buChar char=""/>
            </a:pPr>
            <a:r>
              <a:rPr b="1" lang="it-IT" sz="1800" spc="-1" strike="noStrike">
                <a:solidFill>
                  <a:srgbClr val="000000"/>
                </a:solidFill>
                <a:latin typeface="Montserrat"/>
              </a:rPr>
              <a:t>Timestamp</a:t>
            </a:r>
            <a:r>
              <a:rPr b="0" lang="it-IT" sz="1800" spc="-1" strike="noStrike">
                <a:solidFill>
                  <a:srgbClr val="000000"/>
                </a:solidFill>
                <a:latin typeface="Montserrat"/>
              </a:rPr>
              <a:t>: si tratta di una tecnica complessa con cui viene applicata una marca temporale. La tecnica è così precisa che non posso essere state fatte due copie di una stessa informazione nello stesso istante; una è un po' prima, l'altra un po' dopo.</a:t>
            </a:r>
            <a:endParaRPr b="0" lang="it-IT" sz="1800" spc="-1" strike="noStrike">
              <a:solidFill>
                <a:srgbClr val="000000"/>
              </a:solidFill>
              <a:latin typeface="Montserrat"/>
            </a:endParaRPr>
          </a:p>
          <a:p>
            <a:pPr marL="432000" indent="-324000">
              <a:lnSpc>
                <a:spcPct val="90000"/>
              </a:lnSpc>
              <a:spcBef>
                <a:spcPts val="901"/>
              </a:spcBef>
              <a:buClr>
                <a:srgbClr val="000000"/>
              </a:buClr>
              <a:buSzPct val="45000"/>
              <a:buFont typeface="Wingdings" charset="2"/>
              <a:buChar char=""/>
            </a:pPr>
            <a:r>
              <a:rPr b="1" lang="it-IT" sz="1800" spc="-1" strike="noStrike">
                <a:solidFill>
                  <a:srgbClr val="000000"/>
                </a:solidFill>
                <a:latin typeface="Montserrat"/>
              </a:rPr>
              <a:t>Hash</a:t>
            </a:r>
            <a:r>
              <a:rPr b="0" lang="it-IT" sz="1800" spc="-1" strike="noStrike">
                <a:solidFill>
                  <a:srgbClr val="000000"/>
                </a:solidFill>
                <a:latin typeface="Montserrat"/>
              </a:rPr>
              <a:t>: in italiano è sostanzialmente intraducibile, ma possiamo parafrasarlo come un codice che identifica un oggetto. Questo codice è fatto sul momento, tutti lo possono fare e verificare, ed è così preciso che se cambia anche un solo particolare minimo il codice cambia.</a:t>
            </a:r>
            <a:br>
              <a:rPr sz="1800"/>
            </a:br>
            <a:r>
              <a:rPr b="0" lang="it-IT" sz="1800" spc="-1" strike="noStrike">
                <a:solidFill>
                  <a:srgbClr val="000000"/>
                </a:solidFill>
                <a:latin typeface="Montserrat"/>
              </a:rPr>
              <a:t>Questa tecnologia è usata per creare i codici che tracciano tutte le informazioni del nostro registro distribuito. Così il timestamp permette di verificare se abbiamo una copia o un originale, e poi l'hash ci fa capire se è stato cambiato qualcosa, anche se fosse 1 solo bit creando, al tempo stesso, sia una verifica di interpolazione, ma anche una verifica di errore.</a:t>
            </a:r>
            <a:endParaRPr b="0" lang="it-IT" sz="1800" spc="-1" strike="noStrike">
              <a:solidFill>
                <a:srgbClr val="000000"/>
              </a:solidFill>
              <a:latin typeface="Montserrat"/>
            </a:endParaRPr>
          </a:p>
        </p:txBody>
      </p:sp>
      <p:sp>
        <p:nvSpPr>
          <p:cNvPr id="475"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Cosa sono</a:t>
            </a:r>
            <a:endParaRPr b="1" lang="it-IT" sz="2200" spc="-1" strike="noStrike">
              <a:solidFill>
                <a:srgbClr val="000000"/>
              </a:solidFill>
              <a:latin typeface="Montserrat"/>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6" name=""/>
          <p:cNvSpPr txBox="1"/>
          <p:nvPr/>
        </p:nvSpPr>
        <p:spPr>
          <a:xfrm>
            <a:off x="3701520" y="59400"/>
            <a:ext cx="4464360" cy="320400"/>
          </a:xfrm>
          <a:prstGeom prst="rect">
            <a:avLst/>
          </a:prstGeom>
          <a:noFill/>
          <a:ln w="0">
            <a:noFill/>
          </a:ln>
        </p:spPr>
        <p:txBody>
          <a:bodyPr lIns="90000" rIns="90000" tIns="45000" bIns="45000" anchor="t">
            <a:noAutofit/>
          </a:bodyPr>
          <a:p>
            <a:r>
              <a:rPr b="0" lang="it-IT" sz="1490" spc="-1" strike="noStrike">
                <a:latin typeface="Montserrat SemiBold"/>
              </a:rPr>
              <a:t>Blockchain</a:t>
            </a:r>
            <a:endParaRPr b="0" lang="it-IT" sz="1490" spc="-1" strike="noStrike">
              <a:latin typeface="Arial"/>
            </a:endParaRPr>
          </a:p>
        </p:txBody>
      </p:sp>
      <p:sp>
        <p:nvSpPr>
          <p:cNvPr id="477" name="PlaceHolder 1"/>
          <p:cNvSpPr>
            <a:spLocks noGrp="1"/>
          </p:cNvSpPr>
          <p:nvPr>
            <p:ph/>
          </p:nvPr>
        </p:nvSpPr>
        <p:spPr>
          <a:xfrm>
            <a:off x="3809520" y="1080000"/>
            <a:ext cx="5838480" cy="3816000"/>
          </a:xfrm>
          <a:prstGeom prst="rect">
            <a:avLst/>
          </a:prstGeom>
          <a:noFill/>
          <a:ln w="0">
            <a:noFill/>
          </a:ln>
        </p:spPr>
        <p:txBody>
          <a:bodyPr lIns="0" rIns="0" tIns="0" bIns="0" anchor="t">
            <a:normAutofit fontScale="82000"/>
          </a:bodyPr>
          <a:p>
            <a:pPr marL="432000" indent="-324000">
              <a:lnSpc>
                <a:spcPct val="90000"/>
              </a:lnSpc>
              <a:spcBef>
                <a:spcPts val="901"/>
              </a:spcBef>
              <a:buClr>
                <a:srgbClr val="000000"/>
              </a:buClr>
              <a:buSzPct val="45000"/>
              <a:buFont typeface="Wingdings" charset="2"/>
              <a:buChar char=""/>
            </a:pPr>
            <a:r>
              <a:rPr b="1" lang="it-IT" sz="1800" spc="-1" strike="noStrike">
                <a:solidFill>
                  <a:srgbClr val="000000"/>
                </a:solidFill>
                <a:latin typeface="Montserrat"/>
              </a:rPr>
              <a:t>Criptazione</a:t>
            </a:r>
            <a:r>
              <a:rPr b="0" lang="it-IT" sz="1800" spc="-1" strike="noStrike">
                <a:solidFill>
                  <a:srgbClr val="000000"/>
                </a:solidFill>
                <a:latin typeface="Montserrat"/>
              </a:rPr>
              <a:t>: la parola, in questo caso, va collegata a 2 livelli diversi e va aggiunta un considerazione:</a:t>
            </a:r>
            <a:endParaRPr b="0" lang="it-IT" sz="180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1" lang="it-IT" sz="1700" spc="-1" strike="noStrike">
                <a:solidFill>
                  <a:srgbClr val="000000"/>
                </a:solidFill>
                <a:latin typeface="Montserrat"/>
              </a:rPr>
              <a:t>crittografia della connessione</a:t>
            </a:r>
            <a:r>
              <a:rPr b="0" lang="it-IT" sz="1700" spc="-1" strike="noStrike">
                <a:solidFill>
                  <a:srgbClr val="000000"/>
                </a:solidFill>
                <a:latin typeface="Montserrat"/>
              </a:rPr>
              <a:t>: significa che il collegamento via rete è cifrato e solo i 2 nodi interessati (trasmettitore e ricevente) sono in grado di decifrare la comunicazione;</a:t>
            </a:r>
            <a:endParaRPr b="0" lang="it-IT" sz="170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1" lang="it-IT" sz="1700" spc="-1" strike="noStrike">
                <a:solidFill>
                  <a:srgbClr val="000000"/>
                </a:solidFill>
                <a:latin typeface="Montserrat"/>
              </a:rPr>
              <a:t>crittografia dei dati</a:t>
            </a:r>
            <a:r>
              <a:rPr b="0" lang="it-IT" sz="1700" spc="-1" strike="noStrike">
                <a:solidFill>
                  <a:srgbClr val="000000"/>
                </a:solidFill>
                <a:latin typeface="Montserrat"/>
              </a:rPr>
              <a:t>: significa che i dati dei file che vengono letti o scritti sono cripati;</a:t>
            </a:r>
            <a:endParaRPr b="0" lang="it-IT" sz="1700" spc="-1" strike="noStrike">
              <a:solidFill>
                <a:srgbClr val="000000"/>
              </a:solidFill>
              <a:latin typeface="Montserrat"/>
            </a:endParaRPr>
          </a:p>
          <a:p>
            <a:pPr lvl="1" marL="864000" indent="-324000">
              <a:lnSpc>
                <a:spcPct val="90000"/>
              </a:lnSpc>
              <a:spcBef>
                <a:spcPts val="935"/>
              </a:spcBef>
              <a:buClr>
                <a:srgbClr val="000000"/>
              </a:buClr>
              <a:buSzPct val="75000"/>
              <a:buFont typeface="Symbol" charset="2"/>
              <a:buChar char=""/>
            </a:pPr>
            <a:r>
              <a:rPr b="1" lang="it-IT" sz="1700" spc="-1" strike="noStrike">
                <a:solidFill>
                  <a:srgbClr val="000000"/>
                </a:solidFill>
                <a:latin typeface="Montserrat"/>
              </a:rPr>
              <a:t>criptazione</a:t>
            </a:r>
            <a:r>
              <a:rPr b="0" lang="it-IT" sz="1700" spc="-1" strike="noStrike">
                <a:solidFill>
                  <a:srgbClr val="000000"/>
                </a:solidFill>
                <a:latin typeface="Montserrat"/>
              </a:rPr>
              <a:t>: la parte innovativa è nell'adozione di una chiave doppia assimetrica. Significa che metà della chiave è in internet, accessibile a tutti, ma l'altra metà è solo in mano a chi trasmette o riceve l'informazione. Per spiegarmi è la tecnica diventata obbligatoria con tutti i siti web in questi ultimi anni. E' il motivo per cui pochi siti che non hanno la criptazone SSL (crittografia assimetrica) vengono resi quasi inacessibili dai computer. Questo ci racconta della robustezza di questo sistema ora adottato da tutto il mondo.</a:t>
            </a:r>
            <a:endParaRPr b="0" lang="it-IT" sz="1700" spc="-1" strike="noStrike">
              <a:solidFill>
                <a:srgbClr val="000000"/>
              </a:solidFill>
              <a:latin typeface="Montserrat"/>
            </a:endParaRPr>
          </a:p>
        </p:txBody>
      </p:sp>
      <p:sp>
        <p:nvSpPr>
          <p:cNvPr id="478" name="PlaceHolder 2"/>
          <p:cNvSpPr>
            <a:spLocks noGrp="1"/>
          </p:cNvSpPr>
          <p:nvPr>
            <p:ph type="title"/>
          </p:nvPr>
        </p:nvSpPr>
        <p:spPr>
          <a:xfrm>
            <a:off x="3809520" y="575640"/>
            <a:ext cx="6071760" cy="360360"/>
          </a:xfrm>
          <a:prstGeom prst="rect">
            <a:avLst/>
          </a:prstGeom>
          <a:noFill/>
          <a:ln w="0">
            <a:noFill/>
          </a:ln>
        </p:spPr>
        <p:txBody>
          <a:bodyPr lIns="0" rIns="0" tIns="0" bIns="0" anchor="t">
            <a:noAutofit/>
          </a:bodyPr>
          <a:p>
            <a:r>
              <a:rPr b="1" lang="it-IT" sz="2200" spc="-1" strike="noStrike">
                <a:solidFill>
                  <a:srgbClr val="000000"/>
                </a:solidFill>
                <a:latin typeface="Montserrat"/>
              </a:rPr>
              <a:t>Cosa sono</a:t>
            </a:r>
            <a:endParaRPr b="1" lang="it-IT" sz="2200" spc="-1" strike="noStrike">
              <a:solidFill>
                <a:srgbClr val="000000"/>
              </a:solidFill>
              <a:latin typeface="Montserrat"/>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4887</TotalTime>
  <Application>LibreOffice/7.3.7.2$Linux_X86_64 LibreOffice_project/30$Build-2</Application>
  <AppVersion>15.0000</AppVersion>
  <Company>Slidehood.com</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2017-08-02T20:41:11Z</dcterms:created>
  <dc:creator>Slidehood.com</dc:creator>
  <dc:description>Reti di alta sicurezza</dc:description>
  <cp:keywords>blockchain criptomonete criptovalute</cp:keywords>
  <dc:language>it-IT</dc:language>
  <cp:lastModifiedBy/>
  <cp:lastPrinted>2023-07-31T18:40:23Z</cp:lastPrinted>
  <dcterms:modified xsi:type="dcterms:W3CDTF">2023-08-05T09:42:19Z</dcterms:modified>
  <cp:revision>517</cp:revision>
  <dc:subject>Informatica</dc:subject>
  <dc:title>Blockchain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rollato da">
    <vt:lpwstr>Widescreen</vt:lpwstr>
  </property>
  <property fmtid="{D5CDD505-2E9C-101B-9397-08002B2CF9AE}" pid="3" name="HiddenSlides">
    <vt:r8>0</vt:r8>
  </property>
  <property fmtid="{D5CDD505-2E9C-101B-9397-08002B2CF9AE}" pid="4" name="HyperlinksChanged">
    <vt:bool>0</vt:bool>
  </property>
  <property fmtid="{D5CDD505-2E9C-101B-9397-08002B2CF9AE}" pid="5" name="LinksUpToDate">
    <vt:bool>0</vt:bool>
  </property>
  <property fmtid="{D5CDD505-2E9C-101B-9397-08002B2CF9AE}" pid="6" name="MMClips">
    <vt:r8>0</vt:r8>
  </property>
  <property fmtid="{D5CDD505-2E9C-101B-9397-08002B2CF9AE}" pid="7" name="Notes">
    <vt:r8>0</vt:r8>
  </property>
  <property fmtid="{D5CDD505-2E9C-101B-9397-08002B2CF9AE}" pid="8" name="ScaleCrop">
    <vt:bool>0</vt:bool>
  </property>
  <property fmtid="{D5CDD505-2E9C-101B-9397-08002B2CF9AE}" pid="9" name="ShareDoc">
    <vt:bool>0</vt:bool>
  </property>
  <property fmtid="{D5CDD505-2E9C-101B-9397-08002B2CF9AE}" pid="10" name="Slides">
    <vt:r8>15</vt:r8>
  </property>
</Properties>
</file>