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9.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2.xml.rels" ContentType="application/vnd.openxmlformats-package.relationships+xml"/>
  <Override PartName="/ppt/slideMasters/_rels/slideMaster11.xml.rels" ContentType="application/vnd.openxmlformats-package.relationships+xml"/>
  <Override PartName="/ppt/slideMasters/_rels/slideMaster4.xml.rels" ContentType="application/vnd.openxmlformats-package.relationships+xml"/>
  <Override PartName="/ppt/slideMasters/_rels/slideMaster1.xml.rels" ContentType="application/vnd.openxmlformats-package.relationships+xml"/>
  <Override PartName="/ppt/slideMasters/_rels/slideMaster10.xml.rels" ContentType="application/vnd.openxmlformats-package.relationships+xml"/>
  <Override PartName="/ppt/slideMasters/_rels/slideMaster3.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10.xml" ContentType="application/vnd.openxmlformats-officedocument.presentationml.slideMaster+xml"/>
  <Override PartName="/ppt/slideMasters/slideMaster4.xml" ContentType="application/vnd.openxmlformats-officedocument.presentationml.slideMaster+xml"/>
  <Override PartName="/ppt/slideMasters/slideMaster11.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10.xml" ContentType="application/vnd.openxmlformats-officedocument.theme+xml"/>
  <Override PartName="/ppt/theme/theme5.xml" ContentType="application/vnd.openxmlformats-officedocument.theme+xml"/>
  <Override PartName="/ppt/theme/theme11.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_rels/presentation.xml.rels" ContentType="application/vnd.openxmlformats-package.relationships+xml"/>
  <Override PartName="/ppt/slideLayouts/_rels/slideLayout114.xml.rels" ContentType="application/vnd.openxmlformats-package.relationships+xml"/>
  <Override PartName="/ppt/slideLayouts/_rels/slideLayout10.xml.rels" ContentType="application/vnd.openxmlformats-package.relationships+xml"/>
  <Override PartName="/ppt/slideLayouts/_rels/slideLayout110.xml.rels" ContentType="application/vnd.openxmlformats-package.relationships+xml"/>
  <Override PartName="/ppt/slideLayouts/_rels/slideLayout113.xml.rels" ContentType="application/vnd.openxmlformats-package.relationships+xml"/>
  <Override PartName="/ppt/slideLayouts/_rels/slideLayout109.xml.rels" ContentType="application/vnd.openxmlformats-package.relationships+xml"/>
  <Override PartName="/ppt/slideLayouts/_rels/slideLayout18.xml.rels" ContentType="application/vnd.openxmlformats-package.relationships+xml"/>
  <Override PartName="/ppt/slideLayouts/_rels/slideLayout22.xml.rels" ContentType="application/vnd.openxmlformats-package.relationships+xml"/>
  <Override PartName="/ppt/slideLayouts/_rels/slideLayout126.xml.rels" ContentType="application/vnd.openxmlformats-package.relationships+xml"/>
  <Override PartName="/ppt/slideLayouts/_rels/slideLayout7.xml.rels" ContentType="application/vnd.openxmlformats-package.relationships+xml"/>
  <Override PartName="/ppt/slideLayouts/_rels/slideLayout19.xml.rels" ContentType="application/vnd.openxmlformats-package.relationships+xml"/>
  <Override PartName="/ppt/slideLayouts/_rels/slideLayout8.xml.rels" ContentType="application/vnd.openxmlformats-package.relationships+xml"/>
  <Override PartName="/ppt/slideLayouts/_rels/slideLayout132.xml.rels" ContentType="application/vnd.openxmlformats-package.relationships+xml"/>
  <Override PartName="/ppt/slideLayouts/_rels/slideLayout104.xml.rels" ContentType="application/vnd.openxmlformats-package.relationships+xml"/>
  <Override PartName="/ppt/slideLayouts/_rels/slideLayout52.xml.rels" ContentType="application/vnd.openxmlformats-package.relationships+xml"/>
  <Override PartName="/ppt/slideLayouts/_rels/slideLayout105.xml.rels" ContentType="application/vnd.openxmlformats-package.relationships+xml"/>
  <Override PartName="/ppt/slideLayouts/_rels/slideLayout53.xml.rels" ContentType="application/vnd.openxmlformats-package.relationships+xml"/>
  <Override PartName="/ppt/slideLayouts/_rels/slideLayout83.xml.rels" ContentType="application/vnd.openxmlformats-package.relationships+xml"/>
  <Override PartName="/ppt/slideLayouts/_rels/slideLayout79.xml.rels" ContentType="application/vnd.openxmlformats-package.relationships+xml"/>
  <Override PartName="/ppt/slideLayouts/_rels/slideLayout30.xml.rels" ContentType="application/vnd.openxmlformats-package.relationships+xml"/>
  <Override PartName="/ppt/slideLayouts/_rels/slideLayout46.xml.rels" ContentType="application/vnd.openxmlformats-package.relationships+xml"/>
  <Override PartName="/ppt/slideLayouts/_rels/slideLayout90.xml.rels" ContentType="application/vnd.openxmlformats-package.relationships+xml"/>
  <Override PartName="/ppt/slideLayouts/_rels/slideLayout112.xml.rels" ContentType="application/vnd.openxmlformats-package.relationships+xml"/>
  <Override PartName="/ppt/slideLayouts/_rels/slideLayout34.xml.rels" ContentType="application/vnd.openxmlformats-package.relationships+xml"/>
  <Override PartName="/ppt/slideLayouts/_rels/slideLayout50.xml.rels" ContentType="application/vnd.openxmlformats-package.relationships+xml"/>
  <Override PartName="/ppt/slideLayouts/_rels/slideLayout108.xml.rels" ContentType="application/vnd.openxmlformats-package.relationships+xml"/>
  <Override PartName="/ppt/slideLayouts/_rels/slideLayout99.xml.rels" ContentType="application/vnd.openxmlformats-package.relationships+xml"/>
  <Override PartName="/ppt/slideLayouts/_rels/slideLayout41.xml.rels" ContentType="application/vnd.openxmlformats-package.relationships+xml"/>
  <Override PartName="/ppt/slideLayouts/_rels/slideLayout56.xml.rels" ContentType="application/vnd.openxmlformats-package.relationships+xml"/>
  <Override PartName="/ppt/slideLayouts/_rels/slideLayout60.xml.rels" ContentType="application/vnd.openxmlformats-package.relationships+xml"/>
  <Override PartName="/ppt/slideLayouts/_rels/slideLayout118.xml.rels" ContentType="application/vnd.openxmlformats-package.relationships+xml"/>
  <Override PartName="/ppt/slideLayouts/_rels/slideLayout66.xml.rels" ContentType="application/vnd.openxmlformats-package.relationships+xml"/>
  <Override PartName="/ppt/slideLayouts/_rels/slideLayout95.xml.rels" ContentType="application/vnd.openxmlformats-package.relationships+xml"/>
  <Override PartName="/ppt/slideLayouts/_rels/slideLayout64.xml.rels" ContentType="application/vnd.openxmlformats-package.relationships+xml"/>
  <Override PartName="/ppt/slideLayouts/_rels/slideLayout9.xml.rels" ContentType="application/vnd.openxmlformats-package.relationships+xml"/>
  <Override PartName="/ppt/slideLayouts/_rels/slideLayout77.xml.rels" ContentType="application/vnd.openxmlformats-package.relationships+xml"/>
  <Override PartName="/ppt/slideLayouts/_rels/slideLayout49.xml.rels" ContentType="application/vnd.openxmlformats-package.relationships+xml"/>
  <Override PartName="/ppt/slideLayouts/_rels/slideLayout93.xml.rels" ContentType="application/vnd.openxmlformats-package.relationships+xml"/>
  <Override PartName="/ppt/slideLayouts/_rels/slideLayout23.xml.rels" ContentType="application/vnd.openxmlformats-package.relationships+xml"/>
  <Override PartName="/ppt/slideLayouts/_rels/slideLayout127.xml.rels" ContentType="application/vnd.openxmlformats-package.relationships+xml"/>
  <Override PartName="/ppt/slideLayouts/_rels/slideLayout89.xml.rels" ContentType="application/vnd.openxmlformats-package.relationships+xml"/>
  <Override PartName="/ppt/slideLayouts/_rels/slideLayout14.xml.rels" ContentType="application/vnd.openxmlformats-package.relationships+xml"/>
  <Override PartName="/ppt/slideLayouts/_rels/slideLayout65.xml.rels" ContentType="application/vnd.openxmlformats-package.relationships+xml"/>
  <Override PartName="/ppt/slideLayouts/_rels/slideLayout58.xml.rels" ContentType="application/vnd.openxmlformats-package.relationships+xml"/>
  <Override PartName="/ppt/slideLayouts/_rels/slideLayout11.xml.rels" ContentType="application/vnd.openxmlformats-package.relationships+xml"/>
  <Override PartName="/ppt/slideLayouts/_rels/slideLayout115.xml.rels" ContentType="application/vnd.openxmlformats-package.relationships+xml"/>
  <Override PartName="/ppt/slideLayouts/_rels/slideLayout122.xml.rels" ContentType="application/vnd.openxmlformats-package.relationships+xml"/>
  <Override PartName="/ppt/slideLayouts/_rels/slideLayout84.xml.rels" ContentType="application/vnd.openxmlformats-package.relationships+xml"/>
  <Override PartName="/ppt/slideLayouts/_rels/slideLayout31.xml.rels" ContentType="application/vnd.openxmlformats-package.relationships+xml"/>
  <Override PartName="/ppt/slideLayouts/_rels/slideLayout123.xml.rels" ContentType="application/vnd.openxmlformats-package.relationships+xml"/>
  <Override PartName="/ppt/slideLayouts/_rels/slideLayout45.xml.rels" ContentType="application/vnd.openxmlformats-package.relationships+xml"/>
  <Override PartName="/ppt/slideLayouts/_rels/slideLayout82.xml.rels" ContentType="application/vnd.openxmlformats-package.relationships+xml"/>
  <Override PartName="/ppt/slideLayouts/_rels/slideLayout38.xml.rels" ContentType="application/vnd.openxmlformats-package.relationships+xml"/>
  <Override PartName="/ppt/slideLayouts/_rels/slideLayout131.xml.rels" ContentType="application/vnd.openxmlformats-package.relationships+xml"/>
  <Override PartName="/ppt/slideLayouts/_rels/slideLayout59.xml.rels" ContentType="application/vnd.openxmlformats-package.relationships+xml"/>
  <Override PartName="/ppt/slideLayouts/_rels/slideLayout85.xml.rels" ContentType="application/vnd.openxmlformats-package.relationships+xml"/>
  <Override PartName="/ppt/slideLayouts/_rels/slideLayout32.xml.rels" ContentType="application/vnd.openxmlformats-package.relationships+xml"/>
  <Override PartName="/ppt/slideLayouts/_rels/slideLayout91.xml.rels" ContentType="application/vnd.openxmlformats-package.relationships+xml"/>
  <Override PartName="/ppt/slideLayouts/_rels/slideLayout47.xml.rels" ContentType="application/vnd.openxmlformats-package.relationships+xml"/>
  <Override PartName="/ppt/slideLayouts/_rels/slideLayout54.xml.rels" ContentType="application/vnd.openxmlformats-package.relationships+xml"/>
  <Override PartName="/ppt/slideLayouts/_rels/slideLayout120.xml.rels" ContentType="application/vnd.openxmlformats-package.relationships+xml"/>
  <Override PartName="/ppt/slideLayouts/_rels/slideLayout24.xml.rels" ContentType="application/vnd.openxmlformats-package.relationships+xml"/>
  <Override PartName="/ppt/slideLayouts/_rels/slideLayout128.xml.rels" ContentType="application/vnd.openxmlformats-package.relationships+xml"/>
  <Override PartName="/ppt/slideLayouts/_rels/slideLayout121.xml.rels" ContentType="application/vnd.openxmlformats-package.relationships+xml"/>
  <Override PartName="/ppt/slideLayouts/_rels/slideLayout130.xml.rels" ContentType="application/vnd.openxmlformats-package.relationships+xml"/>
  <Override PartName="/ppt/slideLayouts/_rels/slideLayout44.xml.rels" ContentType="application/vnd.openxmlformats-package.relationships+xml"/>
  <Override PartName="/ppt/slideLayouts/_rels/slideLayout6.xml.rels" ContentType="application/vnd.openxmlformats-package.relationships+xml"/>
  <Override PartName="/ppt/slideLayouts/_rels/slideLayout111.xml.rels" ContentType="application/vnd.openxmlformats-package.relationships+xml"/>
  <Override PartName="/ppt/slideLayouts/_rels/slideLayout125.xml.rels" ContentType="application/vnd.openxmlformats-package.relationships+xml"/>
  <Override PartName="/ppt/slideLayouts/_rels/slideLayout21.xml.rels" ContentType="application/vnd.openxmlformats-package.relationships+xml"/>
  <Override PartName="/ppt/slideLayouts/_rels/slideLayout17.xml.rels" ContentType="application/vnd.openxmlformats-package.relationships+xml"/>
  <Override PartName="/ppt/slideLayouts/_rels/slideLayout43.xml.rels" ContentType="application/vnd.openxmlformats-package.relationships+xml"/>
  <Override PartName="/ppt/slideLayouts/_rels/slideLayout96.xml.rels" ContentType="application/vnd.openxmlformats-package.relationships+xml"/>
  <Override PartName="/ppt/slideLayouts/_rels/slideLayout124.xml.rels" ContentType="application/vnd.openxmlformats-package.relationships+xml"/>
  <Override PartName="/ppt/slideLayouts/_rels/slideLayout20.xml.rels" ContentType="application/vnd.openxmlformats-package.relationships+xml"/>
  <Override PartName="/ppt/slideLayouts/_rels/slideLayout16.xml.rels" ContentType="application/vnd.openxmlformats-package.relationships+xml"/>
  <Override PartName="/ppt/slideLayouts/_rels/slideLayout57.xml.rels" ContentType="application/vnd.openxmlformats-package.relationships+xml"/>
  <Override PartName="/ppt/slideLayouts/_rels/slideLayout61.xml.rels" ContentType="application/vnd.openxmlformats-package.relationships+xml"/>
  <Override PartName="/ppt/slideLayouts/_rels/slideLayout51.xml.rels" ContentType="application/vnd.openxmlformats-package.relationships+xml"/>
  <Override PartName="/ppt/slideLayouts/_rels/slideLayout35.xml.rels" ContentType="application/vnd.openxmlformats-package.relationships+xml"/>
  <Override PartName="/ppt/slideLayouts/_rels/slideLayout42.xml.rels" ContentType="application/vnd.openxmlformats-package.relationships+xml"/>
  <Override PartName="/ppt/slideLayouts/_rels/slideLayout92.xml.rels" ContentType="application/vnd.openxmlformats-package.relationships+xml"/>
  <Override PartName="/ppt/slideLayouts/_rels/slideLayout48.xml.rels" ContentType="application/vnd.openxmlformats-package.relationships+xml"/>
  <Override PartName="/ppt/slideLayouts/_rels/slideLayout55.xml.rels" ContentType="application/vnd.openxmlformats-package.relationships+xml"/>
  <Override PartName="/ppt/slideLayouts/_rels/slideLayout40.xml.rels" ContentType="application/vnd.openxmlformats-package.relationships+xml"/>
  <Override PartName="/ppt/slideLayouts/_rels/slideLayout39.xml.rels" ContentType="application/vnd.openxmlformats-package.relationships+xml"/>
  <Override PartName="/ppt/slideLayouts/_rels/slideLayout33.xml.rels" ContentType="application/vnd.openxmlformats-package.relationships+xml"/>
  <Override PartName="/ppt/slideLayouts/_rels/slideLayout29.xml.rels" ContentType="application/vnd.openxmlformats-package.relationships+xml"/>
  <Override PartName="/ppt/slideLayouts/_rels/slideLayout119.xml.rels" ContentType="application/vnd.openxmlformats-package.relationships+xml"/>
  <Override PartName="/ppt/slideLayouts/_rels/slideLayout15.xml.rels" ContentType="application/vnd.openxmlformats-package.relationships+xml"/>
  <Override PartName="/ppt/slideLayouts/_rels/slideLayout116.xml.rels" ContentType="application/vnd.openxmlformats-package.relationships+xml"/>
  <Override PartName="/ppt/slideLayouts/_rels/slideLayout12.xml.rels" ContentType="application/vnd.openxmlformats-package.relationships+xml"/>
  <Override PartName="/ppt/slideLayouts/_rels/slideLayout36.xml.rels" ContentType="application/vnd.openxmlformats-package.relationships+xml"/>
  <Override PartName="/ppt/slideLayouts/_rels/slideLayout80.xml.rels" ContentType="application/vnd.openxmlformats-package.relationships+xml"/>
  <Override PartName="/ppt/slideLayouts/_rels/slideLayout97.xml.rels" ContentType="application/vnd.openxmlformats-package.relationships+xml"/>
  <Override PartName="/ppt/slideLayouts/_rels/slideLayout106.xml.rels" ContentType="application/vnd.openxmlformats-package.relationships+xml"/>
  <Override PartName="/ppt/slideLayouts/_rels/slideLayout117.xml.rels" ContentType="application/vnd.openxmlformats-package.relationships+xml"/>
  <Override PartName="/ppt/slideLayouts/_rels/slideLayout13.xml.rels" ContentType="application/vnd.openxmlformats-package.relationships+xml"/>
  <Override PartName="/ppt/slideLayouts/_rels/slideLayout37.xml.rels" ContentType="application/vnd.openxmlformats-package.relationships+xml"/>
  <Override PartName="/ppt/slideLayouts/_rels/slideLayout81.xml.rels" ContentType="application/vnd.openxmlformats-package.relationships+xml"/>
  <Override PartName="/ppt/slideLayouts/_rels/slideLayout98.xml.rels" ContentType="application/vnd.openxmlformats-package.relationships+xml"/>
  <Override PartName="/ppt/slideLayouts/_rels/slideLayout107.xml.rels" ContentType="application/vnd.openxmlformats-package.relationships+xml"/>
  <Override PartName="/ppt/slideLayouts/_rels/slideLayout129.xml.rels" ContentType="application/vnd.openxmlformats-package.relationships+xml"/>
  <Override PartName="/ppt/slideLayouts/_rels/slideLayout25.xml.rels" ContentType="application/vnd.openxmlformats-package.relationships+xml"/>
  <Override PartName="/ppt/slideLayouts/_rels/slideLayout70.xml.rels" ContentType="application/vnd.openxmlformats-package.relationships+xml"/>
  <Override PartName="/ppt/slideLayouts/_rels/slideLayout26.xml.rels" ContentType="application/vnd.openxmlformats-package.relationships+xml"/>
  <Override PartName="/ppt/slideLayouts/_rels/slideLayout94.xml.rels" ContentType="application/vnd.openxmlformats-package.relationships+xml"/>
  <Override PartName="/ppt/slideLayouts/_rels/slideLayout62.xml.rels" ContentType="application/vnd.openxmlformats-package.relationships+xml"/>
  <Override PartName="/ppt/slideLayouts/_rels/slideLayout63.xml.rels" ContentType="application/vnd.openxmlformats-package.relationships+xml"/>
  <Override PartName="/ppt/slideLayouts/_rels/slideLayout67.xml.rels" ContentType="application/vnd.openxmlformats-package.relationships+xml"/>
  <Override PartName="/ppt/slideLayouts/_rels/slideLayout71.xml.rels" ContentType="application/vnd.openxmlformats-package.relationships+xml"/>
  <Override PartName="/ppt/slideLayouts/_rels/slideLayout68.xml.rels" ContentType="application/vnd.openxmlformats-package.relationships+xml"/>
  <Override PartName="/ppt/slideLayouts/_rels/slideLayout72.xml.rels" ContentType="application/vnd.openxmlformats-package.relationships+xml"/>
  <Override PartName="/ppt/slideLayouts/_rels/slideLayout69.xml.rels" ContentType="application/vnd.openxmlformats-package.relationships+xml"/>
  <Override PartName="/ppt/slideLayouts/_rels/slideLayout73.xml.rels" ContentType="application/vnd.openxmlformats-package.relationships+xml"/>
  <Override PartName="/ppt/slideLayouts/_rels/slideLayout74.xml.rels" ContentType="application/vnd.openxmlformats-package.relationships+xml"/>
  <Override PartName="/ppt/slideLayouts/_rels/slideLayout75.xml.rels" ContentType="application/vnd.openxmlformats-package.relationships+xml"/>
  <Override PartName="/ppt/slideLayouts/_rels/slideLayout76.xml.rels" ContentType="application/vnd.openxmlformats-package.relationships+xml"/>
  <Override PartName="/ppt/slideLayouts/_rels/slideLayout78.xml.rels" ContentType="application/vnd.openxmlformats-package.relationships+xml"/>
  <Override PartName="/ppt/slideLayouts/_rels/slideLayout86.xml.rels" ContentType="application/vnd.openxmlformats-package.relationships+xml"/>
  <Override PartName="/ppt/slideLayouts/_rels/slideLayout87.xml.rels" ContentType="application/vnd.openxmlformats-package.relationships+xml"/>
  <Override PartName="/ppt/slideLayouts/_rels/slideLayout88.xml.rels" ContentType="application/vnd.openxmlformats-package.relationships+xml"/>
  <Override PartName="/ppt/slideLayouts/_rels/slideLayout27.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28.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100.xml.rels" ContentType="application/vnd.openxmlformats-package.relationships+xml"/>
  <Override PartName="/ppt/slideLayouts/_rels/slideLayout101.xml.rels" ContentType="application/vnd.openxmlformats-package.relationships+xml"/>
  <Override PartName="/ppt/slideLayouts/_rels/slideLayout102.xml.rels" ContentType="application/vnd.openxmlformats-package.relationships+xml"/>
  <Override PartName="/ppt/slideLayouts/_rels/slideLayout103.xml.rels" ContentType="application/vnd.openxmlformats-package.relationships+xml"/>
  <Override PartName="/ppt/slideLayouts/slideLayout124.xml" ContentType="application/vnd.openxmlformats-officedocument.presentationml.slideLayout+xml"/>
  <Override PartName="/ppt/slideLayouts/slideLayout123.xml" ContentType="application/vnd.openxmlformats-officedocument.presentationml.slideLayout+xml"/>
  <Override PartName="/ppt/slideLayouts/slideLayout122.xml" ContentType="application/vnd.openxmlformats-officedocument.presentationml.slideLayout+xml"/>
  <Override PartName="/ppt/slideLayouts/slideLayout121.xml" ContentType="application/vnd.openxmlformats-officedocument.presentationml.slideLayout+xml"/>
  <Override PartName="/ppt/slideLayouts/slideLayout120.xml" ContentType="application/vnd.openxmlformats-officedocument.presentationml.slideLayout+xml"/>
  <Override PartName="/ppt/slideLayouts/slideLayout119.xml" ContentType="application/vnd.openxmlformats-officedocument.presentationml.slideLayout+xml"/>
  <Override PartName="/ppt/slideLayouts/slideLayout14.xml" ContentType="application/vnd.openxmlformats-officedocument.presentationml.slideLayout+xml"/>
  <Override PartName="/ppt/slideLayouts/slideLayout82.xml" ContentType="application/vnd.openxmlformats-officedocument.presentationml.slideLayout+xml"/>
  <Override PartName="/ppt/slideLayouts/slideLayout21.xml" ContentType="application/vnd.openxmlformats-officedocument.presentationml.slideLayout+xml"/>
  <Override PartName="/ppt/slideLayouts/slideLayout126.xml" ContentType="application/vnd.openxmlformats-officedocument.presentationml.slideLayout+xml"/>
  <Override PartName="/ppt/slideLayouts/slideLayout58.xml" ContentType="application/vnd.openxmlformats-officedocument.presentationml.slideLayout+xml"/>
  <Override PartName="/ppt/slideLayouts/slideLayout20.xml" ContentType="application/vnd.openxmlformats-officedocument.presentationml.slideLayout+xml"/>
  <Override PartName="/ppt/slideLayouts/slideLayout125.xml" ContentType="application/vnd.openxmlformats-officedocument.presentationml.slideLayout+xml"/>
  <Override PartName="/ppt/slideLayouts/slideLayout57.xml" ContentType="application/vnd.openxmlformats-officedocument.presentationml.slideLayout+xml"/>
  <Override PartName="/ppt/slideLayouts/slideLayout127.xml" ContentType="application/vnd.openxmlformats-officedocument.presentationml.slideLayout+xml"/>
  <Override PartName="/ppt/slideLayouts/slideLayout59.xml" ContentType="application/vnd.openxmlformats-officedocument.presentationml.slideLayout+xml"/>
  <Override PartName="/ppt/slideLayouts/slideLayout128.xml" ContentType="application/vnd.openxmlformats-officedocument.presentationml.slideLayout+xml"/>
  <Override PartName="/ppt/slideLayouts/slideLayout11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47.xml" ContentType="application/vnd.openxmlformats-officedocument.presentationml.slideLayout+xml"/>
  <Override PartName="/ppt/slideLayouts/slideLayout92.xml" ContentType="application/vnd.openxmlformats-officedocument.presentationml.slideLayout+xml"/>
  <Override PartName="/ppt/slideLayouts/slideLayout24.xml" ContentType="application/vnd.openxmlformats-officedocument.presentationml.slideLayout+xml"/>
  <Override PartName="/ppt/slideLayouts/slideLayout129.xml" ContentType="application/vnd.openxmlformats-officedocument.presentationml.slideLayout+xml"/>
  <Override PartName="/ppt/slideLayouts/slideLayout116.xml" ContentType="application/vnd.openxmlformats-officedocument.presentationml.slideLayout+xml"/>
  <Override PartName="/ppt/slideLayouts/slideLayout11.xml" ContentType="application/vnd.openxmlformats-officedocument.presentationml.slideLayout+xml"/>
  <Override PartName="/ppt/slideLayouts/slideLayout22.xml" ContentType="application/vnd.openxmlformats-officedocument.presentationml.slideLayout+xml"/>
  <Override PartName="/ppt/slideLayouts/slideLayout90.xml" ContentType="application/vnd.openxmlformats-officedocument.presentationml.slideLayout+xml"/>
  <Override PartName="/ppt/slideLayouts/slideLayout48.xml" ContentType="application/vnd.openxmlformats-officedocument.presentationml.slideLayout+xml"/>
  <Override PartName="/ppt/slideLayouts/slideLayout117.xml" ContentType="application/vnd.openxmlformats-officedocument.presentationml.slideLayout+xml"/>
  <Override PartName="/ppt/slideLayouts/slideLayout23.xml" ContentType="application/vnd.openxmlformats-officedocument.presentationml.slideLayout+xml"/>
  <Override PartName="/ppt/slideLayouts/slideLayout91.xml" ContentType="application/vnd.openxmlformats-officedocument.presentationml.slideLayout+xml"/>
  <Override PartName="/ppt/slideLayouts/slideLayout4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46.xml" ContentType="application/vnd.openxmlformats-officedocument.presentationml.slideLayout+xml"/>
  <Override PartName="/ppt/slideLayouts/slideLayout8.xml" ContentType="application/vnd.openxmlformats-officedocument.presentationml.slideLayout+xml"/>
  <Override PartName="/ppt/slideLayouts/slideLayout52.xml" ContentType="application/vnd.openxmlformats-officedocument.presentationml.slideLayout+xml"/>
  <Override PartName="/ppt/slideLayouts/slideLayout130.xml" ContentType="application/vnd.openxmlformats-officedocument.presentationml.slideLayout+xml"/>
  <Override PartName="/ppt/slideLayouts/slideLayout56.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3.xml" ContentType="application/vnd.openxmlformats-officedocument.presentationml.slideLayout+xml"/>
  <Override PartName="/ppt/slideLayouts/slideLayout131.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45.xml" ContentType="application/vnd.openxmlformats-officedocument.presentationml.slideLayout+xml"/>
  <Override PartName="/ppt/slideLayouts/slideLayout7.xml" ContentType="application/vnd.openxmlformats-officedocument.presentationml.slideLayout+xml"/>
  <Override PartName="/ppt/slideLayouts/slideLayout44.xml" ContentType="application/vnd.openxmlformats-officedocument.presentationml.slideLayout+xml"/>
  <Override PartName="/ppt/slideLayouts/slideLayout6.xml" ContentType="application/vnd.openxmlformats-officedocument.presentationml.slideLayout+xml"/>
  <Override PartName="/ppt/slideLayouts/slideLayout118.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39.xml" ContentType="application/vnd.openxmlformats-officedocument.presentationml.slideLayout+xml"/>
  <Override PartName="/ppt/slideLayouts/slideLayout132.xml" ContentType="application/vnd.openxmlformats-officedocument.presentationml.slideLayout+xml"/>
  <Override PartName="/ppt/slideLayouts/slideLayout40.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83.xml" ContentType="application/vnd.openxmlformats-officedocument.presentationml.slideLayout+xml"/>
  <Override PartName="/ppt/slideLayouts/slideLayout15.xml" ContentType="application/vnd.openxmlformats-officedocument.presentationml.slideLayout+xml"/>
  <Override PartName="/ppt/slideLayouts/slideLayout12.xml" ContentType="application/vnd.openxmlformats-officedocument.presentationml.slideLayout+xml"/>
  <Override PartName="/ppt/slideLayouts/slideLayout80.xml" ContentType="application/vnd.openxmlformats-officedocument.presentationml.slideLayout+xml"/>
  <Override PartName="/ppt/slideLayouts/slideLayout84.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81.xml" ContentType="application/vnd.openxmlformats-officedocument.presentationml.slideLayout+xml"/>
  <Override PartName="/ppt/slideLayouts/slideLayout25.xml" ContentType="application/vnd.openxmlformats-officedocument.presentationml.slideLayout+xml"/>
  <Override PartName="/ppt/slideLayouts/slideLayout93.xml" ContentType="application/vnd.openxmlformats-officedocument.presentationml.slideLayout+xml"/>
  <Override PartName="/ppt/slideLayouts/slideLayout26.xml" ContentType="application/vnd.openxmlformats-officedocument.presentationml.slideLayout+xml"/>
  <Override PartName="/ppt/slideLayouts/slideLayout94.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17.xml" ContentType="application/vnd.openxmlformats-officedocument.presentationml.slideLayout+xml"/>
  <Override PartName="/ppt/slideLayouts/slideLayout85.xml" ContentType="application/vnd.openxmlformats-officedocument.presentationml.slideLayout+xml"/>
  <Override PartName="/ppt/slideLayouts/slideLayout18.xml" ContentType="application/vnd.openxmlformats-officedocument.presentationml.slideLayout+xml"/>
  <Override PartName="/ppt/slideLayouts/slideLayout86.xml" ContentType="application/vnd.openxmlformats-officedocument.presentationml.slideLayout+xml"/>
  <Override PartName="/ppt/slideLayouts/slideLayout19.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27.xml" ContentType="application/vnd.openxmlformats-officedocument.presentationml.slideLayout+xml"/>
  <Override PartName="/ppt/slideLayouts/slideLayout1.xml" ContentType="application/vnd.openxmlformats-officedocument.presentationml.slideLayout+xml"/>
  <Override PartName="/ppt/slideLayouts/slideLayout95.xml" ContentType="application/vnd.openxmlformats-officedocument.presentationml.slideLayout+xml"/>
  <Override PartName="/ppt/slideLayouts/slideLayout2.xml" ContentType="application/vnd.openxmlformats-officedocument.presentationml.slideLayout+xml"/>
  <Override PartName="/ppt/slideLayouts/slideLayout28.xml" ContentType="application/vnd.openxmlformats-officedocument.presentationml.slideLayout+xml"/>
  <Override PartName="/ppt/slideLayouts/slideLayout96.xml" ContentType="application/vnd.openxmlformats-officedocument.presentationml.slideLayout+xml"/>
  <Override PartName="/ppt/slideLayouts/slideLayout3.xml" ContentType="application/vnd.openxmlformats-officedocument.presentationml.slideLayout+xml"/>
  <Override PartName="/ppt/slideLayouts/slideLayout29.xml" ContentType="application/vnd.openxmlformats-officedocument.presentationml.slideLayout+xml"/>
  <Override PartName="/ppt/slideLayouts/slideLayout97.xml" ContentType="application/vnd.openxmlformats-officedocument.presentationml.slideLayout+xml"/>
  <Override PartName="/ppt/slideLayouts/slideLayout4.xml" ContentType="application/vnd.openxmlformats-officedocument.presentationml.slideLayout+xml"/>
  <Override PartName="/ppt/slideLayouts/slideLayout98.xml" ContentType="application/vnd.openxmlformats-officedocument.presentationml.slideLayout+xml"/>
  <Override PartName="/ppt/slideLayouts/slideLayout5.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media/image1.png" ContentType="image/png"/>
  <Override PartName="/ppt/media/image2.jpeg" ContentType="image/jpeg"/>
  <Override PartName="/ppt/media/image3.png" ContentType="image/png"/>
  <Override PartName="/ppt/media/image4.jpeg" ContentType="image/jpeg"/>
  <Override PartName="/ppt/media/image5.png" ContentType="image/png"/>
  <Override PartName="/ppt/media/image6.png" ContentType="image/pn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png" ContentType="image/png"/>
  <Override PartName="/ppt/presProps.xml" ContentType="application/vnd.openxmlformats-officedocument.presentationml.presProps+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_rels/slide1.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20.xml.rels" ContentType="application/vnd.openxmlformats-package.relationships+xml"/>
  <Override PartName="/ppt/slides/_rels/slide2.xml.rels" ContentType="application/vnd.openxmlformats-package.relationships+xml"/>
  <Override PartName="/ppt/slides/_rels/slide19.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9.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24.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 id="2147483765" r:id="rId11"/>
    <p:sldMasterId id="2147483778" r:id="rId12"/>
  </p:sld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1.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2.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3.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4.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6.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8.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3.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4.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5.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7.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9.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0.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7"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4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4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4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4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44"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4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4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4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4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4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2"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5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4"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6"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5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8"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59"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6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6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4"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66"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7"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8"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9"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0"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1"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7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77"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7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79"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8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8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8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84"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8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8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8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9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2"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9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94"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6"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9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98"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9"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0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0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4"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5"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6"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7"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8"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9"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0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06"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7"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8"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09"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10"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11"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1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17"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1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19"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2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2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2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2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24"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2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2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2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2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2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3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2"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3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34"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6"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3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38"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39"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4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4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4"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4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446"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7"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8"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49"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50"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451"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52"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54"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56"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57"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9"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2"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3"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5"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67"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69"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0"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1"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73"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4"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7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8"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79"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81"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2"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3"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4"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5"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86"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94"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96"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98"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99"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8"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1"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0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4"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5"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07"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8"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09"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11"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3"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15"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6"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18"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9"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0"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1"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23"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4"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5"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6"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7"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28"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33"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35"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1"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37"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38"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0"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42"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3"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4"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46"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48"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2"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4"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5"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7"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8"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59"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0"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62"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3"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4"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5"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6"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7"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76"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78"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80"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81"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3"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8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86"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87"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89"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0"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1"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4"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5"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7"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98"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0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1"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2"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3"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05"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6"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7"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8"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9"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10"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2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21"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2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23"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2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25"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26"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8"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0"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1"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2"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3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4"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5"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6"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8"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39"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0"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6"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17"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42"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3"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4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4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7"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8"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4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50"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1"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2"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3"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4"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5"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59"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6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1"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6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3"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64"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6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66"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6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68"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69"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0"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19"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0"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1"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7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72"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3"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4"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5"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76"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7"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78"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80"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1"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8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4"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5"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6"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8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88"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89"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0"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1"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2"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93"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97"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98"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0"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0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2"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03"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0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23"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4"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25"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05" name="PlaceHolder 1"/>
          <p:cNvSpPr>
            <a:spLocks noGrp="1"/>
          </p:cNvSpPr>
          <p:nvPr>
            <p:ph type="subTitle"/>
          </p:nvPr>
        </p:nvSpPr>
        <p:spPr>
          <a:xfrm>
            <a:off x="1960200" y="647640"/>
            <a:ext cx="6159240" cy="237096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0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07"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08" name="PlaceHolder 3"/>
          <p:cNvSpPr>
            <a:spLocks noGrp="1"/>
          </p:cNvSpPr>
          <p:nvPr>
            <p:ph/>
          </p:nvPr>
        </p:nvSpPr>
        <p:spPr>
          <a:xfrm>
            <a:off x="515232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09"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10"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11" name="PlaceHolder 2"/>
          <p:cNvSpPr>
            <a:spLocks noGrp="1"/>
          </p:cNvSpPr>
          <p:nvPr>
            <p:ph/>
          </p:nvPr>
        </p:nvSpPr>
        <p:spPr>
          <a:xfrm>
            <a:off x="503640" y="1326240"/>
            <a:ext cx="442692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2"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3" name="PlaceHolder 4"/>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14"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15"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6"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17" name="PlaceHolder 4"/>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1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19" name="PlaceHolder 2"/>
          <p:cNvSpPr>
            <a:spLocks noGrp="1"/>
          </p:cNvSpPr>
          <p:nvPr>
            <p:ph/>
          </p:nvPr>
        </p:nvSpPr>
        <p:spPr>
          <a:xfrm>
            <a:off x="503640" y="132624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0" name="PlaceHolder 3"/>
          <p:cNvSpPr>
            <a:spLocks noGrp="1"/>
          </p:cNvSpPr>
          <p:nvPr>
            <p:ph/>
          </p:nvPr>
        </p:nvSpPr>
        <p:spPr>
          <a:xfrm>
            <a:off x="503640" y="3043800"/>
            <a:ext cx="907164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1"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22" name="PlaceHolder 2"/>
          <p:cNvSpPr>
            <a:spLocks noGrp="1"/>
          </p:cNvSpPr>
          <p:nvPr>
            <p:ph/>
          </p:nvPr>
        </p:nvSpPr>
        <p:spPr>
          <a:xfrm>
            <a:off x="50364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3" name="PlaceHolder 3"/>
          <p:cNvSpPr>
            <a:spLocks noGrp="1"/>
          </p:cNvSpPr>
          <p:nvPr>
            <p:ph/>
          </p:nvPr>
        </p:nvSpPr>
        <p:spPr>
          <a:xfrm>
            <a:off x="5152320" y="132624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4" name="PlaceHolder 4"/>
          <p:cNvSpPr>
            <a:spLocks noGrp="1"/>
          </p:cNvSpPr>
          <p:nvPr>
            <p:ph/>
          </p:nvPr>
        </p:nvSpPr>
        <p:spPr>
          <a:xfrm>
            <a:off x="50364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5" name="PlaceHolder 5"/>
          <p:cNvSpPr>
            <a:spLocks noGrp="1"/>
          </p:cNvSpPr>
          <p:nvPr>
            <p:ph/>
          </p:nvPr>
        </p:nvSpPr>
        <p:spPr>
          <a:xfrm>
            <a:off x="5152320" y="3043800"/>
            <a:ext cx="442692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27" name="PlaceHolder 2"/>
          <p:cNvSpPr>
            <a:spLocks noGrp="1"/>
          </p:cNvSpPr>
          <p:nvPr>
            <p:ph/>
          </p:nvPr>
        </p:nvSpPr>
        <p:spPr>
          <a:xfrm>
            <a:off x="5036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8" name="PlaceHolder 3"/>
          <p:cNvSpPr>
            <a:spLocks noGrp="1"/>
          </p:cNvSpPr>
          <p:nvPr>
            <p:ph/>
          </p:nvPr>
        </p:nvSpPr>
        <p:spPr>
          <a:xfrm>
            <a:off x="357084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29" name="PlaceHolder 4"/>
          <p:cNvSpPr>
            <a:spLocks noGrp="1"/>
          </p:cNvSpPr>
          <p:nvPr>
            <p:ph/>
          </p:nvPr>
        </p:nvSpPr>
        <p:spPr>
          <a:xfrm>
            <a:off x="6637680" y="132624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0" name="PlaceHolder 5"/>
          <p:cNvSpPr>
            <a:spLocks noGrp="1"/>
          </p:cNvSpPr>
          <p:nvPr>
            <p:ph/>
          </p:nvPr>
        </p:nvSpPr>
        <p:spPr>
          <a:xfrm>
            <a:off x="5036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1" name="PlaceHolder 6"/>
          <p:cNvSpPr>
            <a:spLocks noGrp="1"/>
          </p:cNvSpPr>
          <p:nvPr>
            <p:ph/>
          </p:nvPr>
        </p:nvSpPr>
        <p:spPr>
          <a:xfrm>
            <a:off x="357084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
        <p:nvSpPr>
          <p:cNvPr id="332" name="PlaceHolder 7"/>
          <p:cNvSpPr>
            <a:spLocks noGrp="1"/>
          </p:cNvSpPr>
          <p:nvPr>
            <p:ph/>
          </p:nvPr>
        </p:nvSpPr>
        <p:spPr>
          <a:xfrm>
            <a:off x="6637680" y="3043800"/>
            <a:ext cx="2920680" cy="156816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36"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37" name="PlaceHolder 2"/>
          <p:cNvSpPr>
            <a:spLocks noGrp="1"/>
          </p:cNvSpPr>
          <p:nvPr>
            <p:ph type="subTitle"/>
          </p:nvPr>
        </p:nvSpPr>
        <p:spPr>
          <a:xfrm>
            <a:off x="503640" y="1326240"/>
            <a:ext cx="9071640" cy="3288240"/>
          </a:xfrm>
          <a:prstGeom prst="rect">
            <a:avLst/>
          </a:prstGeom>
          <a:noFill/>
          <a:ln w="0">
            <a:noFill/>
          </a:ln>
        </p:spPr>
        <p:txBody>
          <a:bodyPr lIns="0" rIns="0" tIns="0" bIns="0" anchor="ctr">
            <a:noAutofit/>
          </a:bodyPr>
          <a:p>
            <a:pPr algn="ctr">
              <a:buNone/>
            </a:pPr>
            <a:endParaRPr b="0" lang="it-IT" sz="3200" spc="-1" strike="noStrike">
              <a:latin typeface="Arial"/>
            </a:endParaRPr>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38"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endParaRPr b="0" lang="en-US" sz="1490" spc="-1" strike="noStrike">
              <a:solidFill>
                <a:srgbClr val="000000"/>
              </a:solidFill>
              <a:latin typeface="Lora"/>
            </a:endParaRPr>
          </a:p>
        </p:txBody>
      </p:sp>
      <p:sp>
        <p:nvSpPr>
          <p:cNvPr id="339" name="PlaceHolder 2"/>
          <p:cNvSpPr>
            <a:spLocks noGrp="1"/>
          </p:cNvSpPr>
          <p:nvPr>
            <p:ph/>
          </p:nvPr>
        </p:nvSpPr>
        <p:spPr>
          <a:xfrm>
            <a:off x="503640" y="1326240"/>
            <a:ext cx="9071640" cy="3288240"/>
          </a:xfrm>
          <a:prstGeom prst="rect">
            <a:avLst/>
          </a:prstGeom>
          <a:noFill/>
          <a:ln w="0">
            <a:noFill/>
          </a:ln>
        </p:spPr>
        <p:txBody>
          <a:bodyPr lIns="0" rIns="0" tIns="0" bIns="0" anchor="t">
            <a:normAutofit/>
          </a:bodyPr>
          <a:p>
            <a:pPr>
              <a:lnSpc>
                <a:spcPct val="90000"/>
              </a:lnSpc>
              <a:spcBef>
                <a:spcPts val="1168"/>
              </a:spcBef>
              <a:buNone/>
            </a:pPr>
            <a:endParaRPr b="0" lang="en-US" sz="2320" spc="-1" strike="noStrike">
              <a:solidFill>
                <a:srgbClr val="000000"/>
              </a:solidFill>
              <a:latin typeface="Lora"/>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9.xml"/><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slideLayout" Target="../slideLayouts/slideLayout116.xml"/><Relationship Id="rId10" Type="http://schemas.openxmlformats.org/officeDocument/2006/relationships/slideLayout" Target="../slideLayouts/slideLayout117.xml"/><Relationship Id="rId11" Type="http://schemas.openxmlformats.org/officeDocument/2006/relationships/slideLayout" Target="../slideLayouts/slideLayout118.xml"/><Relationship Id="rId12" Type="http://schemas.openxmlformats.org/officeDocument/2006/relationships/slideLayout" Target="../slideLayouts/slideLayout119.xml"/><Relationship Id="rId13" Type="http://schemas.openxmlformats.org/officeDocument/2006/relationships/slideLayout" Target="../slideLayouts/slideLayout12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slideLayout" Target="../slideLayouts/slideLayout13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image" Target="../media/image2.jpe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 Id="rId11" Type="http://schemas.openxmlformats.org/officeDocument/2006/relationships/slideLayout" Target="../slideLayouts/slideLayout94.xml"/><Relationship Id="rId12" Type="http://schemas.openxmlformats.org/officeDocument/2006/relationships/slideLayout" Target="../slideLayouts/slideLayout95.xml"/><Relationship Id="rId13"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 Id="rId11" Type="http://schemas.openxmlformats.org/officeDocument/2006/relationships/slideLayout" Target="../slideLayouts/slideLayout106.xml"/><Relationship Id="rId12" Type="http://schemas.openxmlformats.org/officeDocument/2006/relationships/slideLayout" Target="../slideLayouts/slideLayout107.xml"/><Relationship Id="rId13"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Freeform 270"/>
          <p:cNvSpPr/>
          <p:nvPr/>
        </p:nvSpPr>
        <p:spPr>
          <a:xfrm>
            <a:off x="341280" y="390240"/>
            <a:ext cx="9364320" cy="4938120"/>
          </a:xfrm>
          <a:custGeom>
            <a:avLst/>
            <a:gdLst/>
            <a:ahLst/>
            <a:rect l="l" t="t" r="r" b="b"/>
            <a:pathLst>
              <a:path w="11326759" h="5973096">
                <a:moveTo>
                  <a:pt x="11326759" y="5016716"/>
                </a:moveTo>
                <a:lnTo>
                  <a:pt x="11326759" y="5747671"/>
                </a:lnTo>
                <a:cubicBezTo>
                  <a:pt x="11326759" y="5872170"/>
                  <a:pt x="11225833" y="5973096"/>
                  <a:pt x="11101334" y="5973096"/>
                </a:cubicBezTo>
                <a:lnTo>
                  <a:pt x="10454485" y="5973096"/>
                </a:lnTo>
                <a:lnTo>
                  <a:pt x="10476857" y="5915847"/>
                </a:lnTo>
                <a:cubicBezTo>
                  <a:pt x="10630030" y="5576670"/>
                  <a:pt x="10885911" y="5288087"/>
                  <a:pt x="11207983" y="5084298"/>
                </a:cubicBezTo>
                <a:close/>
                <a:moveTo>
                  <a:pt x="3890280" y="0"/>
                </a:moveTo>
                <a:lnTo>
                  <a:pt x="11101334" y="0"/>
                </a:lnTo>
                <a:cubicBezTo>
                  <a:pt x="11225833" y="0"/>
                  <a:pt x="11326759" y="100926"/>
                  <a:pt x="11326759" y="225425"/>
                </a:cubicBezTo>
                <a:lnTo>
                  <a:pt x="11326759" y="1840902"/>
                </a:lnTo>
                <a:lnTo>
                  <a:pt x="11321056" y="1841894"/>
                </a:lnTo>
                <a:cubicBezTo>
                  <a:pt x="9271563" y="2250627"/>
                  <a:pt x="7675452" y="3872385"/>
                  <a:pt x="7356956" y="5903875"/>
                </a:cubicBezTo>
                <a:lnTo>
                  <a:pt x="7347931" y="5973096"/>
                </a:lnTo>
                <a:lnTo>
                  <a:pt x="225425" y="5973096"/>
                </a:lnTo>
                <a:cubicBezTo>
                  <a:pt x="100926" y="5973096"/>
                  <a:pt x="0" y="5872170"/>
                  <a:pt x="0" y="5747671"/>
                </a:cubicBezTo>
                <a:lnTo>
                  <a:pt x="0" y="3856324"/>
                </a:lnTo>
                <a:lnTo>
                  <a:pt x="107796" y="3848335"/>
                </a:lnTo>
                <a:cubicBezTo>
                  <a:pt x="2097534" y="3651400"/>
                  <a:pt x="3679374" y="2109746"/>
                  <a:pt x="3881443" y="170557"/>
                </a:cubicBezTo>
                <a:close/>
                <a:moveTo>
                  <a:pt x="225425" y="0"/>
                </a:moveTo>
                <a:lnTo>
                  <a:pt x="789667" y="0"/>
                </a:lnTo>
                <a:lnTo>
                  <a:pt x="736389" y="155621"/>
                </a:lnTo>
                <a:cubicBezTo>
                  <a:pt x="605303" y="436632"/>
                  <a:pt x="342370" y="654767"/>
                  <a:pt x="17905" y="746271"/>
                </a:cubicBezTo>
                <a:lnTo>
                  <a:pt x="0" y="750446"/>
                </a:lnTo>
                <a:lnTo>
                  <a:pt x="0" y="225425"/>
                </a:lnTo>
                <a:cubicBezTo>
                  <a:pt x="0" y="100926"/>
                  <a:pt x="100926" y="0"/>
                  <a:pt x="225425" y="0"/>
                </a:cubicBezTo>
                <a:close/>
              </a:path>
            </a:pathLst>
          </a:custGeom>
          <a:solidFill>
            <a:srgbClr val="d15450"/>
          </a:solidFill>
          <a:ln w="12600">
            <a:noFill/>
          </a:ln>
        </p:spPr>
        <p:style>
          <a:lnRef idx="0"/>
          <a:fillRef idx="0"/>
          <a:effectRef idx="0"/>
          <a:fontRef idx="minor"/>
        </p:style>
      </p:sp>
      <p:sp>
        <p:nvSpPr>
          <p:cNvPr id="1" name="PlaceHolder 1"/>
          <p:cNvSpPr>
            <a:spLocks noGrp="1"/>
          </p:cNvSpPr>
          <p:nvPr>
            <p:ph type="title"/>
          </p:nvPr>
        </p:nvSpPr>
        <p:spPr>
          <a:xfrm>
            <a:off x="3610080" y="1800000"/>
            <a:ext cx="4286520" cy="252000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 name="PlaceHolder 2"/>
          <p:cNvSpPr>
            <a:spLocks noGrp="1"/>
          </p:cNvSpPr>
          <p:nvPr>
            <p:ph type="body"/>
          </p:nvPr>
        </p:nvSpPr>
        <p:spPr>
          <a:xfrm>
            <a:off x="6664680" y="2151000"/>
            <a:ext cx="3421440" cy="3518640"/>
          </a:xfrm>
          <a:prstGeom prst="rect">
            <a:avLst/>
          </a:prstGeom>
          <a:noFill/>
          <a:ln w="0">
            <a:noFill/>
          </a:ln>
        </p:spPr>
        <p:txBody>
          <a:bodyPr lIns="0" rIns="0" tIns="0" bIns="0" anchor="t">
            <a:normAutofit fontScale="87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a:t>
            </a:r>
            <a:r>
              <a:rPr b="0" lang="en-US" sz="2320" spc="-1" strike="noStrike">
                <a:solidFill>
                  <a:srgbClr val="000000"/>
                </a:solidFill>
                <a:latin typeface="Lora"/>
              </a:rPr>
              <a:t>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3" name=""/>
          <p:cNvSpPr/>
          <p:nvPr/>
        </p:nvSpPr>
        <p:spPr>
          <a:xfrm>
            <a:off x="324000" y="288000"/>
            <a:ext cx="3276000" cy="5040000"/>
          </a:xfrm>
          <a:prstGeom prst="rect">
            <a:avLst/>
          </a:prstGeom>
          <a:solidFill>
            <a:srgbClr val="ffffff"/>
          </a:solidFill>
          <a:ln w="0">
            <a:noFill/>
          </a:ln>
        </p:spPr>
        <p:style>
          <a:lnRef idx="0"/>
          <a:fillRef idx="0"/>
          <a:effectRef idx="0"/>
          <a:fontRef idx="minor"/>
        </p:style>
      </p:sp>
      <p:sp>
        <p:nvSpPr>
          <p:cNvPr id="4" name="PlaceHolder 3"/>
          <p:cNvSpPr>
            <a:spLocks noGrp="1"/>
          </p:cNvSpPr>
          <p:nvPr>
            <p:ph type="body"/>
          </p:nvPr>
        </p:nvSpPr>
        <p:spPr>
          <a:xfrm>
            <a:off x="216000" y="406440"/>
            <a:ext cx="3168000" cy="4921560"/>
          </a:xfrm>
          <a:prstGeom prst="rect">
            <a:avLst/>
          </a:prstGeom>
          <a:noFill/>
          <a:ln w="0">
            <a:noFill/>
          </a:ln>
        </p:spPr>
        <p:txBody>
          <a:bodyPr lIns="0" rIns="0" tIns="0" bIns="0" anchor="t">
            <a:normAutofit fontScale="7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a:t>
            </a:r>
            <a:r>
              <a:rPr b="0" lang="en-US" sz="2320" spc="-1" strike="noStrike">
                <a:solidFill>
                  <a:srgbClr val="000000"/>
                </a:solidFill>
                <a:latin typeface="Lora"/>
              </a:rPr>
              <a:t>il formato del testo </a:t>
            </a:r>
            <a:r>
              <a:rPr b="0" lang="en-US" sz="2320" spc="-1" strike="noStrike">
                <a:solidFill>
                  <a:srgbClr val="000000"/>
                </a:solidFill>
                <a:latin typeface="Lora"/>
              </a:rPr>
              <a:t>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a:t>
            </a:r>
            <a:r>
              <a:rPr b="0" lang="en-US" sz="1490" spc="-1" strike="noStrike">
                <a:solidFill>
                  <a:srgbClr val="000000"/>
                </a:solidFill>
                <a:latin typeface="Lora"/>
              </a:rPr>
              <a:t>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a:t>
            </a:r>
            <a:r>
              <a:rPr b="0" lang="en-US" sz="1660" spc="-1" strike="noStrike">
                <a:solidFill>
                  <a:srgbClr val="000000"/>
                </a:solidFill>
                <a:latin typeface="Lora"/>
              </a:rPr>
              <a:t>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a:t>
            </a:r>
            <a:r>
              <a:rPr b="0" lang="en-US" sz="1660" spc="-1" strike="noStrike">
                <a:solidFill>
                  <a:srgbClr val="000000"/>
                </a:solidFill>
                <a:latin typeface="Lora"/>
              </a:rPr>
              <a:t>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a:t>
            </a:r>
            <a:r>
              <a:rPr b="0" lang="en-US" sz="1660" spc="-1" strike="noStrike">
                <a:solidFill>
                  <a:srgbClr val="000000"/>
                </a:solidFill>
                <a:latin typeface="Lora"/>
              </a:rPr>
              <a:t>livello </a:t>
            </a:r>
            <a:r>
              <a:rPr b="0" lang="en-US" sz="1660" spc="-1" strike="noStrike">
                <a:solidFill>
                  <a:srgbClr val="000000"/>
                </a:solidFill>
                <a:latin typeface="Lora"/>
              </a:rPr>
              <a:t>struttur</a:t>
            </a:r>
            <a:r>
              <a:rPr b="0" lang="en-US" sz="1660" spc="-1" strike="noStrike">
                <a:solidFill>
                  <a:srgbClr val="000000"/>
                </a:solidFill>
                <a:latin typeface="Lora"/>
              </a:rPr>
              <a:t>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72" name="Rectangle 182"/>
          <p:cNvSpPr/>
          <p:nvPr/>
        </p:nvSpPr>
        <p:spPr>
          <a:xfrm>
            <a:off x="0" y="1212840"/>
            <a:ext cx="10079640" cy="3212640"/>
          </a:xfrm>
          <a:prstGeom prst="rect">
            <a:avLst/>
          </a:prstGeom>
          <a:solidFill>
            <a:srgbClr val="f1c5ce"/>
          </a:solidFill>
          <a:ln w="12600">
            <a:noFill/>
          </a:ln>
        </p:spPr>
        <p:style>
          <a:lnRef idx="0"/>
          <a:fillRef idx="0"/>
          <a:effectRef idx="0"/>
          <a:fontRef idx="minor"/>
        </p:style>
      </p:sp>
      <p:sp>
        <p:nvSpPr>
          <p:cNvPr id="373" name="PlaceHolder 1"/>
          <p:cNvSpPr>
            <a:spLocks noGrp="1"/>
          </p:cNvSpPr>
          <p:nvPr>
            <p:ph type="title"/>
          </p:nvPr>
        </p:nvSpPr>
        <p:spPr>
          <a:xfrm>
            <a:off x="717120" y="1528560"/>
            <a:ext cx="3410280" cy="5662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374" name="PlaceHolder 2"/>
          <p:cNvSpPr>
            <a:spLocks noGrp="1"/>
          </p:cNvSpPr>
          <p:nvPr>
            <p:ph type="body"/>
          </p:nvPr>
        </p:nvSpPr>
        <p:spPr>
          <a:xfrm>
            <a:off x="733320" y="2298960"/>
            <a:ext cx="3394080" cy="1889280"/>
          </a:xfrm>
          <a:prstGeom prst="rect">
            <a:avLst/>
          </a:prstGeom>
          <a:noFill/>
          <a:ln w="0">
            <a:noFill/>
          </a:ln>
        </p:spPr>
        <p:txBody>
          <a:bodyPr lIns="0" rIns="0" tIns="0" bIns="0" anchor="t">
            <a:normAutofit fontScale="67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375" name="PlaceHolder 3"/>
          <p:cNvSpPr>
            <a:spLocks noGrp="1"/>
          </p:cNvSpPr>
          <p:nvPr>
            <p:ph type="body"/>
          </p:nvPr>
        </p:nvSpPr>
        <p:spPr>
          <a:xfrm>
            <a:off x="3084120" y="0"/>
            <a:ext cx="6995160" cy="566928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2" name="Right Triangle 104"/>
          <p:cNvSpPr/>
          <p:nvPr/>
        </p:nvSpPr>
        <p:spPr>
          <a:xfrm>
            <a:off x="0" y="360"/>
            <a:ext cx="10079640" cy="5669640"/>
          </a:xfrm>
          <a:prstGeom prst="rtTriangle">
            <a:avLst/>
          </a:prstGeom>
          <a:solidFill>
            <a:srgbClr val="9ac1de"/>
          </a:solidFill>
          <a:ln w="12600">
            <a:noFill/>
          </a:ln>
        </p:spPr>
        <p:style>
          <a:lnRef idx="0"/>
          <a:fillRef idx="0"/>
          <a:effectRef idx="0"/>
          <a:fontRef idx="minor"/>
        </p:style>
      </p:sp>
      <p:sp>
        <p:nvSpPr>
          <p:cNvPr id="413" name="PlaceHolder 1"/>
          <p:cNvSpPr>
            <a:spLocks noGrp="1"/>
          </p:cNvSpPr>
          <p:nvPr>
            <p:ph type="title"/>
          </p:nvPr>
        </p:nvSpPr>
        <p:spPr>
          <a:xfrm>
            <a:off x="6226920" y="1383480"/>
            <a:ext cx="3410280" cy="5662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414" name="PlaceHolder 2"/>
          <p:cNvSpPr>
            <a:spLocks noGrp="1"/>
          </p:cNvSpPr>
          <p:nvPr>
            <p:ph type="body"/>
          </p:nvPr>
        </p:nvSpPr>
        <p:spPr>
          <a:xfrm>
            <a:off x="6243480" y="2154240"/>
            <a:ext cx="3394080" cy="1889280"/>
          </a:xfrm>
          <a:prstGeom prst="rect">
            <a:avLst/>
          </a:prstGeom>
          <a:noFill/>
          <a:ln w="0">
            <a:noFill/>
          </a:ln>
        </p:spPr>
        <p:txBody>
          <a:bodyPr lIns="0" rIns="0" tIns="0" bIns="0" anchor="t">
            <a:normAutofit fontScale="67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415" name="Right Triangle 108"/>
          <p:cNvSpPr/>
          <p:nvPr/>
        </p:nvSpPr>
        <p:spPr>
          <a:xfrm>
            <a:off x="360" y="360"/>
            <a:ext cx="7619760" cy="5669640"/>
          </a:xfrm>
          <a:prstGeom prst="rtTriangle">
            <a:avLst/>
          </a:prstGeom>
          <a:solidFill>
            <a:srgbClr val="836bcc"/>
          </a:solidFill>
          <a:ln w="12600">
            <a:noFill/>
          </a:ln>
        </p:spPr>
        <p:style>
          <a:lnRef idx="0"/>
          <a:fillRef idx="0"/>
          <a:effectRef idx="0"/>
          <a:fontRef idx="minor"/>
        </p:style>
      </p:sp>
    </p:spTree>
  </p:cSld>
  <p:clrMap bg1="lt1" bg2="lt2" tx1="dk1" tx2="dk2" accent1="accent1" accent2="accent2" accent3="accent3" accent4="accent4" accent5="accent5" accent6="accent6" hlink="hlink" folHlink="folHlink"/>
  <p:sldLayoutIdLst>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body"/>
          </p:nvPr>
        </p:nvSpPr>
        <p:spPr>
          <a:xfrm>
            <a:off x="3809520" y="1547640"/>
            <a:ext cx="6071760" cy="314748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Fai clic per modificare il formato del testo della </a:t>
            </a:r>
            <a:r>
              <a:rPr b="0" lang="it-IT" sz="1800" spc="-1" strike="noStrike">
                <a:solidFill>
                  <a:srgbClr val="000000"/>
                </a:solidFill>
                <a:latin typeface="Montserrat"/>
              </a:rPr>
              <a:t>struttura</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660" spc="-1" strike="noStrike">
                <a:solidFill>
                  <a:srgbClr val="000000"/>
                </a:solidFill>
                <a:latin typeface="Arial"/>
              </a:rPr>
              <a:t>Secondo livello struttura</a:t>
            </a:r>
            <a:endParaRPr b="0" lang="it-IT" sz="1660" spc="-1" strike="noStrike">
              <a:solidFill>
                <a:srgbClr val="000000"/>
              </a:solidFill>
              <a:latin typeface="Arial"/>
            </a:endParaRPr>
          </a:p>
          <a:p>
            <a:pPr lvl="2" marL="1296000" indent="-288000">
              <a:lnSpc>
                <a:spcPct val="90000"/>
              </a:lnSpc>
              <a:spcBef>
                <a:spcPts val="703"/>
              </a:spcBef>
              <a:buClr>
                <a:srgbClr val="000000"/>
              </a:buClr>
              <a:buSzPct val="45000"/>
              <a:buFont typeface="Wingdings" charset="2"/>
              <a:buChar char=""/>
            </a:pPr>
            <a:r>
              <a:rPr b="0" lang="it-IT" sz="1490" spc="-1" strike="noStrike">
                <a:solidFill>
                  <a:srgbClr val="000000"/>
                </a:solidFill>
                <a:latin typeface="Arial"/>
              </a:rPr>
              <a:t>Terzo livello struttura</a:t>
            </a:r>
            <a:endParaRPr b="0" lang="it-IT" sz="1490" spc="-1" strike="noStrike">
              <a:solidFill>
                <a:srgbClr val="000000"/>
              </a:solidFill>
              <a:latin typeface="Arial"/>
            </a:endParaRPr>
          </a:p>
          <a:p>
            <a:pPr lvl="3" marL="1728000" indent="-216000">
              <a:lnSpc>
                <a:spcPct val="90000"/>
              </a:lnSpc>
              <a:spcBef>
                <a:spcPts val="468"/>
              </a:spcBef>
              <a:buClr>
                <a:srgbClr val="000000"/>
              </a:buClr>
              <a:buSzPct val="75000"/>
              <a:buFont typeface="Symbol" charset="2"/>
              <a:buChar char=""/>
            </a:pPr>
            <a:r>
              <a:rPr b="0" lang="it-IT" sz="1490" spc="-1" strike="noStrike">
                <a:solidFill>
                  <a:srgbClr val="000000"/>
                </a:solidFill>
                <a:latin typeface="Arial"/>
              </a:rPr>
              <a:t>Quarto livello struttura</a:t>
            </a:r>
            <a:endParaRPr b="0" lang="it-IT" sz="1490" spc="-1" strike="noStrike">
              <a:solidFill>
                <a:srgbClr val="000000"/>
              </a:solidFill>
              <a:latin typeface="Arial"/>
            </a:endParaRPr>
          </a:p>
          <a:p>
            <a:pPr lvl="4" marL="2160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Quinto livello struttura</a:t>
            </a:r>
            <a:endParaRPr b="0" lang="it-IT" sz="1660" spc="-1" strike="noStrike">
              <a:solidFill>
                <a:srgbClr val="000000"/>
              </a:solidFill>
              <a:latin typeface="Arial"/>
            </a:endParaRPr>
          </a:p>
          <a:p>
            <a:pPr lvl="5" marL="2592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Sesto livello struttura</a:t>
            </a:r>
            <a:endParaRPr b="0" lang="it-IT" sz="1660" spc="-1" strike="noStrike">
              <a:solidFill>
                <a:srgbClr val="000000"/>
              </a:solidFill>
              <a:latin typeface="Arial"/>
            </a:endParaRPr>
          </a:p>
          <a:p>
            <a:pPr lvl="6" marL="3024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Settimo livello struttura</a:t>
            </a:r>
            <a:endParaRPr b="0" lang="it-IT" sz="1660" spc="-1" strike="noStrike">
              <a:solidFill>
                <a:srgbClr val="000000"/>
              </a:solidFill>
              <a:latin typeface="Arial"/>
            </a:endParaRPr>
          </a:p>
        </p:txBody>
      </p:sp>
      <p:sp>
        <p:nvSpPr>
          <p:cNvPr id="42" name="PlaceHolder 2"/>
          <p:cNvSpPr>
            <a:spLocks noGrp="1"/>
          </p:cNvSpPr>
          <p:nvPr>
            <p:ph type="body"/>
          </p:nvPr>
        </p:nvSpPr>
        <p:spPr>
          <a:xfrm>
            <a:off x="7017480" y="1547640"/>
            <a:ext cx="2863800" cy="3147480"/>
          </a:xfrm>
          <a:prstGeom prst="rect">
            <a:avLst/>
          </a:prstGeom>
          <a:noFill/>
          <a:ln w="0">
            <a:noFill/>
          </a:ln>
        </p:spPr>
        <p:txBody>
          <a:bodyPr lIns="0" rIns="0" tIns="0" bIns="0" anchor="t">
            <a:normAutofit fontScale="71000"/>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Fai clic per modificare il formato del testo della struttura</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660" spc="-1" strike="noStrike">
                <a:solidFill>
                  <a:srgbClr val="000000"/>
                </a:solidFill>
                <a:latin typeface="Arial"/>
              </a:rPr>
              <a:t>Secondo livello struttura</a:t>
            </a:r>
            <a:endParaRPr b="0" lang="it-IT" sz="1660" spc="-1" strike="noStrike">
              <a:solidFill>
                <a:srgbClr val="000000"/>
              </a:solidFill>
              <a:latin typeface="Arial"/>
            </a:endParaRPr>
          </a:p>
          <a:p>
            <a:pPr lvl="2" marL="1296000" indent="-288000">
              <a:lnSpc>
                <a:spcPct val="90000"/>
              </a:lnSpc>
              <a:spcBef>
                <a:spcPts val="703"/>
              </a:spcBef>
              <a:buClr>
                <a:srgbClr val="000000"/>
              </a:buClr>
              <a:buSzPct val="45000"/>
              <a:buFont typeface="Wingdings" charset="2"/>
              <a:buChar char=""/>
            </a:pPr>
            <a:r>
              <a:rPr b="0" lang="it-IT" sz="1490" spc="-1" strike="noStrike">
                <a:solidFill>
                  <a:srgbClr val="000000"/>
                </a:solidFill>
                <a:latin typeface="Arial"/>
              </a:rPr>
              <a:t>Terzo livello struttura</a:t>
            </a:r>
            <a:endParaRPr b="0" lang="it-IT" sz="1490" spc="-1" strike="noStrike">
              <a:solidFill>
                <a:srgbClr val="000000"/>
              </a:solidFill>
              <a:latin typeface="Arial"/>
            </a:endParaRPr>
          </a:p>
          <a:p>
            <a:pPr lvl="3" marL="1728000" indent="-216000">
              <a:lnSpc>
                <a:spcPct val="90000"/>
              </a:lnSpc>
              <a:spcBef>
                <a:spcPts val="468"/>
              </a:spcBef>
              <a:buClr>
                <a:srgbClr val="000000"/>
              </a:buClr>
              <a:buSzPct val="75000"/>
              <a:buFont typeface="Symbol" charset="2"/>
              <a:buChar char=""/>
            </a:pPr>
            <a:r>
              <a:rPr b="0" lang="it-IT" sz="1490" spc="-1" strike="noStrike">
                <a:solidFill>
                  <a:srgbClr val="000000"/>
                </a:solidFill>
                <a:latin typeface="Arial"/>
              </a:rPr>
              <a:t>Quarto livello struttura</a:t>
            </a:r>
            <a:endParaRPr b="0" lang="it-IT" sz="1490" spc="-1" strike="noStrike">
              <a:solidFill>
                <a:srgbClr val="000000"/>
              </a:solidFill>
              <a:latin typeface="Arial"/>
            </a:endParaRPr>
          </a:p>
          <a:p>
            <a:pPr lvl="4" marL="2160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Quinto livello struttura</a:t>
            </a:r>
            <a:endParaRPr b="0" lang="it-IT" sz="1660" spc="-1" strike="noStrike">
              <a:solidFill>
                <a:srgbClr val="000000"/>
              </a:solidFill>
              <a:latin typeface="Arial"/>
            </a:endParaRPr>
          </a:p>
          <a:p>
            <a:pPr lvl="5" marL="2592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Sesto livello struttura</a:t>
            </a:r>
            <a:endParaRPr b="0" lang="it-IT" sz="1660" spc="-1" strike="noStrike">
              <a:solidFill>
                <a:srgbClr val="000000"/>
              </a:solidFill>
              <a:latin typeface="Arial"/>
            </a:endParaRPr>
          </a:p>
          <a:p>
            <a:pPr lvl="6" marL="3024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Settimo livello struttura</a:t>
            </a:r>
            <a:endParaRPr b="0" lang="it-IT" sz="1660" spc="-1" strike="noStrike">
              <a:solidFill>
                <a:srgbClr val="000000"/>
              </a:solidFill>
              <a:latin typeface="Arial"/>
            </a:endParaRPr>
          </a:p>
        </p:txBody>
      </p:sp>
      <p:sp>
        <p:nvSpPr>
          <p:cNvPr id="43" name="PlaceHolder 3"/>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Fai clic per modificare il formato del testo del titolo</a:t>
            </a:r>
            <a:endParaRPr b="1" lang="it-IT" sz="2200" spc="-1" strike="noStrike">
              <a:solidFill>
                <a:srgbClr val="000000"/>
              </a:solidFill>
              <a:latin typeface="Montserrat"/>
            </a:endParaRPr>
          </a:p>
        </p:txBody>
      </p:sp>
      <p:sp>
        <p:nvSpPr>
          <p:cNvPr id="44" name="PlaceHolder 4"/>
          <p:cNvSpPr>
            <a:spLocks noGrp="1"/>
          </p:cNvSpPr>
          <p:nvPr>
            <p:ph type="body"/>
          </p:nvPr>
        </p:nvSpPr>
        <p:spPr>
          <a:xfrm>
            <a:off x="0" y="0"/>
            <a:ext cx="3512880" cy="566964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Fai clic per modificare il formato del testo della struttura</a:t>
            </a:r>
            <a:endParaRPr b="0" lang="it-IT" sz="180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it-IT" sz="1660" spc="-1" strike="noStrike">
                <a:solidFill>
                  <a:srgbClr val="000000"/>
                </a:solidFill>
                <a:latin typeface="Arial"/>
              </a:rPr>
              <a:t>Secondo livello struttura</a:t>
            </a:r>
            <a:endParaRPr b="0" lang="it-IT" sz="1660" spc="-1" strike="noStrike">
              <a:solidFill>
                <a:srgbClr val="000000"/>
              </a:solidFill>
              <a:latin typeface="Arial"/>
            </a:endParaRPr>
          </a:p>
          <a:p>
            <a:pPr lvl="2" marL="1296000" indent="-288000">
              <a:lnSpc>
                <a:spcPct val="90000"/>
              </a:lnSpc>
              <a:spcBef>
                <a:spcPts val="703"/>
              </a:spcBef>
              <a:buClr>
                <a:srgbClr val="000000"/>
              </a:buClr>
              <a:buSzPct val="45000"/>
              <a:buFont typeface="Wingdings" charset="2"/>
              <a:buChar char=""/>
            </a:pPr>
            <a:r>
              <a:rPr b="0" lang="it-IT" sz="1490" spc="-1" strike="noStrike">
                <a:solidFill>
                  <a:srgbClr val="000000"/>
                </a:solidFill>
                <a:latin typeface="Arial"/>
              </a:rPr>
              <a:t>Terzo livello struttura</a:t>
            </a:r>
            <a:endParaRPr b="0" lang="it-IT" sz="1490" spc="-1" strike="noStrike">
              <a:solidFill>
                <a:srgbClr val="000000"/>
              </a:solidFill>
              <a:latin typeface="Arial"/>
            </a:endParaRPr>
          </a:p>
          <a:p>
            <a:pPr lvl="3" marL="1728000" indent="-216000">
              <a:lnSpc>
                <a:spcPct val="90000"/>
              </a:lnSpc>
              <a:spcBef>
                <a:spcPts val="468"/>
              </a:spcBef>
              <a:buClr>
                <a:srgbClr val="000000"/>
              </a:buClr>
              <a:buSzPct val="75000"/>
              <a:buFont typeface="Symbol" charset="2"/>
              <a:buChar char=""/>
            </a:pPr>
            <a:r>
              <a:rPr b="0" lang="it-IT" sz="1490" spc="-1" strike="noStrike">
                <a:solidFill>
                  <a:srgbClr val="000000"/>
                </a:solidFill>
                <a:latin typeface="Arial"/>
              </a:rPr>
              <a:t>Quarto livello struttura</a:t>
            </a:r>
            <a:endParaRPr b="0" lang="it-IT" sz="1490" spc="-1" strike="noStrike">
              <a:solidFill>
                <a:srgbClr val="000000"/>
              </a:solidFill>
              <a:latin typeface="Arial"/>
            </a:endParaRPr>
          </a:p>
          <a:p>
            <a:pPr lvl="4" marL="2160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Quinto livello struttura</a:t>
            </a:r>
            <a:endParaRPr b="0" lang="it-IT" sz="1660" spc="-1" strike="noStrike">
              <a:solidFill>
                <a:srgbClr val="000000"/>
              </a:solidFill>
              <a:latin typeface="Arial"/>
            </a:endParaRPr>
          </a:p>
          <a:p>
            <a:pPr lvl="5" marL="2592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Sesto livello struttura</a:t>
            </a:r>
            <a:endParaRPr b="0" lang="it-IT" sz="1660" spc="-1" strike="noStrike">
              <a:solidFill>
                <a:srgbClr val="000000"/>
              </a:solidFill>
              <a:latin typeface="Arial"/>
            </a:endParaRPr>
          </a:p>
          <a:p>
            <a:pPr lvl="6" marL="3024000" indent="-216000">
              <a:lnSpc>
                <a:spcPct val="90000"/>
              </a:lnSpc>
              <a:spcBef>
                <a:spcPts val="232"/>
              </a:spcBef>
              <a:buClr>
                <a:srgbClr val="000000"/>
              </a:buClr>
              <a:buSzPct val="45000"/>
              <a:buFont typeface="Wingdings" charset="2"/>
              <a:buChar char=""/>
            </a:pPr>
            <a:r>
              <a:rPr b="0" lang="it-IT" sz="1660" spc="-1" strike="noStrike">
                <a:solidFill>
                  <a:srgbClr val="000000"/>
                </a:solidFill>
                <a:latin typeface="Arial"/>
              </a:rPr>
              <a:t>Settimo livello struttura</a:t>
            </a:r>
            <a:endParaRPr b="0" lang="it-IT" sz="1660" spc="-1" strike="noStrike">
              <a:solidFill>
                <a:srgbClr val="000000"/>
              </a:solidFill>
              <a:latin typeface="Arial"/>
            </a:endParaRPr>
          </a:p>
        </p:txBody>
      </p:sp>
      <p:sp>
        <p:nvSpPr>
          <p:cNvPr id="45" name=""/>
          <p:cNvSpPr/>
          <p:nvPr/>
        </p:nvSpPr>
        <p:spPr>
          <a:xfrm>
            <a:off x="3571200" y="0"/>
            <a:ext cx="0" cy="5670000"/>
          </a:xfrm>
          <a:prstGeom prst="line">
            <a:avLst/>
          </a:prstGeom>
          <a:ln w="127080">
            <a:solidFill>
              <a:srgbClr val="90bcd9"/>
            </a:solidFill>
            <a:round/>
          </a:ln>
        </p:spPr>
        <p:style>
          <a:lnRef idx="0"/>
          <a:fillRef idx="0"/>
          <a:effectRef idx="0"/>
          <a:fontRef idx="minor"/>
        </p:style>
      </p:sp>
      <p:sp>
        <p:nvSpPr>
          <p:cNvPr id="46" name=""/>
          <p:cNvSpPr/>
          <p:nvPr/>
        </p:nvSpPr>
        <p:spPr>
          <a:xfrm flipH="1">
            <a:off x="8332560" y="4464360"/>
            <a:ext cx="1746000" cy="1220400"/>
          </a:xfrm>
          <a:custGeom>
            <a:avLst/>
            <a:gdLst/>
            <a:ahLst/>
            <a:rect l="l" t="t" r="r" b="b"/>
            <a:pathLst>
              <a:path w="21600" h="21600">
                <a:moveTo>
                  <a:pt x="0" y="0"/>
                </a:moveTo>
                <a:lnTo>
                  <a:pt x="21600" y="21600"/>
                </a:lnTo>
                <a:lnTo>
                  <a:pt x="0" y="21600"/>
                </a:lnTo>
                <a:lnTo>
                  <a:pt x="0" y="0"/>
                </a:lnTo>
                <a:close/>
              </a:path>
            </a:pathLst>
          </a:custGeom>
          <a:solidFill>
            <a:srgbClr val="729fcf"/>
          </a:solidFill>
          <a:ln w="0">
            <a:solidFill>
              <a:srgbClr val="3465a4"/>
            </a:solidFill>
          </a:ln>
        </p:spPr>
        <p:style>
          <a:lnRef idx="0"/>
          <a:fillRef idx="0"/>
          <a:effectRef idx="0"/>
          <a:fontRef idx="minor"/>
        </p:style>
      </p:sp>
      <p:sp>
        <p:nvSpPr>
          <p:cNvPr id="47" name=""/>
          <p:cNvSpPr txBox="1"/>
          <p:nvPr/>
        </p:nvSpPr>
        <p:spPr>
          <a:xfrm>
            <a:off x="9464760" y="5297760"/>
            <a:ext cx="774000" cy="261000"/>
          </a:xfrm>
          <a:prstGeom prst="rect">
            <a:avLst/>
          </a:prstGeom>
          <a:noFill/>
          <a:ln w="0">
            <a:noFill/>
          </a:ln>
        </p:spPr>
        <p:txBody>
          <a:bodyPr lIns="90000" rIns="90000" tIns="45000" bIns="45000" anchor="t">
            <a:noAutofit/>
          </a:bodyPr>
          <a:p>
            <a:fld id="{67A69547-30FC-45DF-897C-2CFDDB2BC9DD}" type="slidenum">
              <a:rPr b="0" lang="it-IT" sz="1200" spc="-1" strike="noStrike">
                <a:latin typeface="Arial"/>
              </a:rPr>
              <a:t>&lt;numero&gt;</a:t>
            </a:fld>
            <a:endParaRPr b="0" lang="it-IT" sz="1200" spc="-1" strike="noStrike">
              <a:latin typeface="Arial"/>
            </a:endParaRPr>
          </a:p>
        </p:txBody>
      </p:sp>
      <p:sp>
        <p:nvSpPr>
          <p:cNvPr id="48" name=""/>
          <p:cNvSpPr txBox="1"/>
          <p:nvPr/>
        </p:nvSpPr>
        <p:spPr>
          <a:xfrm>
            <a:off x="3809520" y="5297760"/>
            <a:ext cx="952560" cy="261000"/>
          </a:xfrm>
          <a:prstGeom prst="rect">
            <a:avLst/>
          </a:prstGeom>
          <a:noFill/>
          <a:ln w="0">
            <a:noFill/>
          </a:ln>
        </p:spPr>
        <p:txBody>
          <a:bodyPr lIns="90000" rIns="90000" tIns="45000" bIns="45000" anchor="t">
            <a:noAutofit/>
          </a:bodyPr>
          <a:p>
            <a:r>
              <a:rPr b="0" lang="it-IT" sz="1200" spc="-1" strike="noStrike">
                <a:latin typeface="Arial"/>
              </a:rPr>
              <a:t>19/6/2023</a:t>
            </a:r>
            <a:endParaRPr b="0" lang="it-IT" sz="1200" spc="-1" strike="noStrike">
              <a:latin typeface="Arial"/>
            </a:endParaRPr>
          </a:p>
        </p:txBody>
      </p:sp>
      <p:pic>
        <p:nvPicPr>
          <p:cNvPr id="49" name="" descr=""/>
          <p:cNvPicPr/>
          <p:nvPr/>
        </p:nvPicPr>
        <p:blipFill>
          <a:blip r:embed="rId2"/>
          <a:stretch/>
        </p:blipFill>
        <p:spPr>
          <a:xfrm>
            <a:off x="9532080" y="29520"/>
            <a:ext cx="500040" cy="595440"/>
          </a:xfrm>
          <a:prstGeom prst="rect">
            <a:avLst/>
          </a:prstGeom>
          <a:ln w="0">
            <a:noFill/>
          </a:ln>
        </p:spPr>
      </p:pic>
      <p:pic>
        <p:nvPicPr>
          <p:cNvPr id="50" name="" descr=""/>
          <p:cNvPicPr/>
          <p:nvPr/>
        </p:nvPicPr>
        <p:blipFill>
          <a:blip r:embed="rId3"/>
          <a:stretch/>
        </p:blipFill>
        <p:spPr>
          <a:xfrm>
            <a:off x="0" y="360"/>
            <a:ext cx="3553200" cy="566964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7" name="PlaceHolder 1"/>
          <p:cNvSpPr>
            <a:spLocks noGrp="1"/>
          </p:cNvSpPr>
          <p:nvPr>
            <p:ph type="body"/>
          </p:nvPr>
        </p:nvSpPr>
        <p:spPr>
          <a:xfrm>
            <a:off x="245880" y="2178360"/>
            <a:ext cx="3533400" cy="2157480"/>
          </a:xfrm>
          <a:prstGeom prst="rect">
            <a:avLst/>
          </a:prstGeom>
          <a:noFill/>
          <a:ln w="0">
            <a:noFill/>
          </a:ln>
        </p:spPr>
        <p:txBody>
          <a:bodyPr lIns="0" rIns="0" tIns="0" bIns="0" anchor="t">
            <a:normAutofit fontScale="7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Montserrat"/>
              </a:rPr>
              <a:t>Fai clic per modificare il formato del testo della struttura</a:t>
            </a:r>
            <a:endParaRPr b="0" lang="en-US" sz="232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Montserrat"/>
              </a:rPr>
              <a:t>Secondo livello struttura</a:t>
            </a:r>
            <a:endParaRPr b="0" lang="en-US" sz="166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Montserrat"/>
              </a:rPr>
              <a:t>Terzo livello struttura</a:t>
            </a:r>
            <a:endParaRPr b="0" lang="en-US" sz="1490" spc="-1" strike="noStrike">
              <a:solidFill>
                <a:srgbClr val="000000"/>
              </a:solidFill>
              <a:latin typeface="Montserrat"/>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Montserrat"/>
              </a:rPr>
              <a:t>Quarto livello struttura</a:t>
            </a:r>
            <a:endParaRPr b="0" lang="en-US" sz="1490" spc="-1" strike="noStrike">
              <a:solidFill>
                <a:srgbClr val="000000"/>
              </a:solidFill>
              <a:latin typeface="Montserrat"/>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Quinto livello struttura</a:t>
            </a:r>
            <a:endParaRPr b="0" lang="en-US" sz="1660" spc="-1" strike="noStrike">
              <a:solidFill>
                <a:srgbClr val="000000"/>
              </a:solidFill>
              <a:latin typeface="Montserrat"/>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Sesto livello struttura</a:t>
            </a:r>
            <a:endParaRPr b="0" lang="en-US" sz="1660" spc="-1" strike="noStrike">
              <a:solidFill>
                <a:srgbClr val="000000"/>
              </a:solidFill>
              <a:latin typeface="Montserrat"/>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Settimo livello struttura</a:t>
            </a:r>
            <a:endParaRPr b="0" lang="en-US" sz="1660" spc="-1" strike="noStrike">
              <a:solidFill>
                <a:srgbClr val="000000"/>
              </a:solidFill>
              <a:latin typeface="Montserrat"/>
            </a:endParaRPr>
          </a:p>
        </p:txBody>
      </p:sp>
      <p:sp>
        <p:nvSpPr>
          <p:cNvPr id="88" name="PlaceHolder 2"/>
          <p:cNvSpPr>
            <a:spLocks noGrp="1"/>
          </p:cNvSpPr>
          <p:nvPr>
            <p:ph type="title"/>
          </p:nvPr>
        </p:nvSpPr>
        <p:spPr>
          <a:xfrm>
            <a:off x="246240" y="1139040"/>
            <a:ext cx="3533400" cy="70092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89" name="Donut 280"/>
          <p:cNvSpPr/>
          <p:nvPr/>
        </p:nvSpPr>
        <p:spPr>
          <a:xfrm>
            <a:off x="4158000" y="31320"/>
            <a:ext cx="5657760" cy="5601600"/>
          </a:xfrm>
          <a:prstGeom prst="donut">
            <a:avLst>
              <a:gd name="adj" fmla="val 22614"/>
            </a:avLst>
          </a:prstGeom>
          <a:solidFill>
            <a:srgbClr val="f2f2f2">
              <a:alpha val="87000"/>
            </a:srgbClr>
          </a:solidFill>
          <a:ln w="12600">
            <a:noFill/>
          </a:ln>
        </p:spPr>
        <p:style>
          <a:lnRef idx="0"/>
          <a:fillRef idx="0"/>
          <a:effectRef idx="0"/>
          <a:fontRef idx="minor"/>
        </p:style>
      </p:sp>
      <p:sp>
        <p:nvSpPr>
          <p:cNvPr id="90" name="Rectangle 281"/>
          <p:cNvSpPr/>
          <p:nvPr/>
        </p:nvSpPr>
        <p:spPr>
          <a:xfrm>
            <a:off x="6863760" y="360"/>
            <a:ext cx="3215520" cy="5669640"/>
          </a:xfrm>
          <a:prstGeom prst="rect">
            <a:avLst/>
          </a:prstGeom>
          <a:solidFill>
            <a:srgbClr val="d15450"/>
          </a:solidFill>
          <a:ln w="12600">
            <a:noFill/>
          </a:ln>
        </p:spPr>
        <p:style>
          <a:lnRef idx="0"/>
          <a:fillRef idx="0"/>
          <a:effectRef idx="0"/>
          <a:fontRef idx="minor"/>
        </p:style>
      </p:sp>
      <p:sp>
        <p:nvSpPr>
          <p:cNvPr id="91" name="PlaceHolder 3"/>
          <p:cNvSpPr>
            <a:spLocks noGrp="1"/>
          </p:cNvSpPr>
          <p:nvPr>
            <p:ph type="body"/>
          </p:nvPr>
        </p:nvSpPr>
        <p:spPr>
          <a:xfrm>
            <a:off x="6863760" y="34920"/>
            <a:ext cx="2934000" cy="5599440"/>
          </a:xfrm>
          <a:prstGeom prst="rect">
            <a:avLst/>
          </a:prstGeom>
          <a:noFill/>
          <a:ln w="0">
            <a:noFill/>
          </a:ln>
        </p:spPr>
        <p:txBody>
          <a:bodyPr lIns="0" rIns="0" tIns="0" bIns="0" anchor="t">
            <a:normAutofit fontScale="68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Montserrat"/>
              </a:rPr>
              <a:t>Fai clic per modificare il formato del testo della struttura</a:t>
            </a:r>
            <a:endParaRPr b="0" lang="en-US" sz="232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Montserrat"/>
              </a:rPr>
              <a:t>Secondo livello struttura</a:t>
            </a:r>
            <a:endParaRPr b="0" lang="en-US" sz="166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Montserrat"/>
              </a:rPr>
              <a:t>Terzo livello struttura</a:t>
            </a:r>
            <a:endParaRPr b="0" lang="en-US" sz="1490" spc="-1" strike="noStrike">
              <a:solidFill>
                <a:srgbClr val="000000"/>
              </a:solidFill>
              <a:latin typeface="Montserrat"/>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Montserrat"/>
              </a:rPr>
              <a:t>Quarto livello struttura</a:t>
            </a:r>
            <a:endParaRPr b="0" lang="en-US" sz="1490" spc="-1" strike="noStrike">
              <a:solidFill>
                <a:srgbClr val="000000"/>
              </a:solidFill>
              <a:latin typeface="Montserrat"/>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Quinto livello struttura</a:t>
            </a:r>
            <a:endParaRPr b="0" lang="en-US" sz="1660" spc="-1" strike="noStrike">
              <a:solidFill>
                <a:srgbClr val="000000"/>
              </a:solidFill>
              <a:latin typeface="Montserrat"/>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Sesto livello struttura</a:t>
            </a:r>
            <a:endParaRPr b="0" lang="en-US" sz="1660" spc="-1" strike="noStrike">
              <a:solidFill>
                <a:srgbClr val="000000"/>
              </a:solidFill>
              <a:latin typeface="Montserrat"/>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Settimo livello struttura</a:t>
            </a:r>
            <a:endParaRPr b="0" lang="en-US" sz="1660" spc="-1" strike="noStrike">
              <a:solidFill>
                <a:srgbClr val="000000"/>
              </a:solidFill>
              <a:latin typeface="Montserrat"/>
            </a:endParaRPr>
          </a:p>
        </p:txBody>
      </p:sp>
      <p:sp>
        <p:nvSpPr>
          <p:cNvPr id="92" name="PlaceHolder 4"/>
          <p:cNvSpPr>
            <a:spLocks noGrp="1"/>
          </p:cNvSpPr>
          <p:nvPr>
            <p:ph type="body"/>
          </p:nvPr>
        </p:nvSpPr>
        <p:spPr>
          <a:xfrm>
            <a:off x="5573160" y="1455840"/>
            <a:ext cx="2757600" cy="2757600"/>
          </a:xfrm>
          <a:prstGeom prst="rect">
            <a:avLst/>
          </a:prstGeom>
          <a:noFill/>
          <a:ln w="0">
            <a:noFill/>
          </a:ln>
        </p:spPr>
        <p:txBody>
          <a:bodyPr lIns="0" rIns="0" tIns="0" bIns="0" anchor="t">
            <a:normAutofit fontScale="71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Montserrat"/>
              </a:rPr>
              <a:t>Fai clic per modificare il formato del testo della struttura</a:t>
            </a:r>
            <a:endParaRPr b="0" lang="en-US" sz="2320" spc="-1" strike="noStrike">
              <a:solidFill>
                <a:srgbClr val="000000"/>
              </a:solidFill>
              <a:latin typeface="Montserrat"/>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Montserrat"/>
              </a:rPr>
              <a:t>Secondo livello struttura</a:t>
            </a:r>
            <a:endParaRPr b="0" lang="en-US" sz="1660" spc="-1" strike="noStrike">
              <a:solidFill>
                <a:srgbClr val="000000"/>
              </a:solidFill>
              <a:latin typeface="Montserrat"/>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Montserrat"/>
              </a:rPr>
              <a:t>Terzo livello struttura</a:t>
            </a:r>
            <a:endParaRPr b="0" lang="en-US" sz="1490" spc="-1" strike="noStrike">
              <a:solidFill>
                <a:srgbClr val="000000"/>
              </a:solidFill>
              <a:latin typeface="Montserrat"/>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Montserrat"/>
              </a:rPr>
              <a:t>Quarto livello struttura</a:t>
            </a:r>
            <a:endParaRPr b="0" lang="en-US" sz="1490" spc="-1" strike="noStrike">
              <a:solidFill>
                <a:srgbClr val="000000"/>
              </a:solidFill>
              <a:latin typeface="Montserrat"/>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Quinto livello struttura</a:t>
            </a:r>
            <a:endParaRPr b="0" lang="en-US" sz="1660" spc="-1" strike="noStrike">
              <a:solidFill>
                <a:srgbClr val="000000"/>
              </a:solidFill>
              <a:latin typeface="Montserrat"/>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Sesto livello struttura</a:t>
            </a:r>
            <a:endParaRPr b="0" lang="en-US" sz="1660" spc="-1" strike="noStrike">
              <a:solidFill>
                <a:srgbClr val="000000"/>
              </a:solidFill>
              <a:latin typeface="Montserrat"/>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Montserrat"/>
              </a:rPr>
              <a:t>Settimo livello struttura</a:t>
            </a:r>
            <a:endParaRPr b="0" lang="en-US" sz="1660" spc="-1" strike="noStrike">
              <a:solidFill>
                <a:srgbClr val="000000"/>
              </a:solidFill>
              <a:latin typeface="Montserrat"/>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9" name="Frame 2"/>
          <p:cNvSpPr/>
          <p:nvPr/>
        </p:nvSpPr>
        <p:spPr>
          <a:xfrm>
            <a:off x="70560" y="79560"/>
            <a:ext cx="9937800" cy="5510160"/>
          </a:xfrm>
          <a:prstGeom prst="frame">
            <a:avLst>
              <a:gd name="adj1" fmla="val 556"/>
            </a:avLst>
          </a:prstGeom>
          <a:solidFill>
            <a:srgbClr val="d15450"/>
          </a:solidFill>
          <a:ln w="12600">
            <a:noFill/>
          </a:ln>
        </p:spPr>
        <p:style>
          <a:lnRef idx="0"/>
          <a:fillRef idx="0"/>
          <a:effectRef idx="0"/>
          <a:fontRef idx="minor"/>
        </p:style>
      </p:sp>
      <p:sp>
        <p:nvSpPr>
          <p:cNvPr id="130" name="PlaceHolder 1"/>
          <p:cNvSpPr>
            <a:spLocks noGrp="1"/>
          </p:cNvSpPr>
          <p:nvPr>
            <p:ph type="title"/>
          </p:nvPr>
        </p:nvSpPr>
        <p:spPr>
          <a:xfrm>
            <a:off x="504000" y="226080"/>
            <a:ext cx="9071280" cy="94644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131"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8" name="PlaceHolder 1"/>
          <p:cNvSpPr>
            <a:spLocks noGrp="1"/>
          </p:cNvSpPr>
          <p:nvPr>
            <p:ph type="body"/>
          </p:nvPr>
        </p:nvSpPr>
        <p:spPr>
          <a:xfrm>
            <a:off x="4986000" y="467280"/>
            <a:ext cx="4500360" cy="450072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69" name="PlaceHolder 2"/>
          <p:cNvSpPr>
            <a:spLocks noGrp="1"/>
          </p:cNvSpPr>
          <p:nvPr>
            <p:ph type="body"/>
          </p:nvPr>
        </p:nvSpPr>
        <p:spPr>
          <a:xfrm>
            <a:off x="456840" y="2123640"/>
            <a:ext cx="3889800" cy="1767240"/>
          </a:xfrm>
          <a:prstGeom prst="rect">
            <a:avLst/>
          </a:prstGeom>
          <a:noFill/>
          <a:ln w="0">
            <a:noFill/>
          </a:ln>
        </p:spPr>
        <p:txBody>
          <a:bodyPr lIns="0" rIns="0" tIns="0" bIns="0" anchor="t">
            <a:normAutofit fontScale="71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0" name="PlaceHolder 3"/>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171" name="PlaceHolder 4"/>
          <p:cNvSpPr>
            <a:spLocks noGrp="1"/>
          </p:cNvSpPr>
          <p:nvPr>
            <p:ph type="body"/>
          </p:nvPr>
        </p:nvSpPr>
        <p:spPr>
          <a:xfrm>
            <a:off x="4866120" y="4183560"/>
            <a:ext cx="1164960" cy="1183320"/>
          </a:xfrm>
          <a:prstGeom prst="rect">
            <a:avLst/>
          </a:prstGeom>
          <a:noFill/>
          <a:ln w="0">
            <a:noFill/>
          </a:ln>
        </p:spPr>
        <p:txBody>
          <a:bodyPr lIns="0" rIns="0" tIns="0" bIns="0" anchor="t">
            <a:normAutofit fontScale="29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2" name="PlaceHolder 5"/>
          <p:cNvSpPr>
            <a:spLocks noGrp="1"/>
          </p:cNvSpPr>
          <p:nvPr>
            <p:ph type="body"/>
          </p:nvPr>
        </p:nvSpPr>
        <p:spPr>
          <a:xfrm>
            <a:off x="6760440" y="4183560"/>
            <a:ext cx="1164960" cy="1183320"/>
          </a:xfrm>
          <a:prstGeom prst="rect">
            <a:avLst/>
          </a:prstGeom>
          <a:noFill/>
          <a:ln w="0">
            <a:noFill/>
          </a:ln>
        </p:spPr>
        <p:txBody>
          <a:bodyPr lIns="0" rIns="0" tIns="0" bIns="0" anchor="t">
            <a:normAutofit fontScale="29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3" name="PlaceHolder 6"/>
          <p:cNvSpPr>
            <a:spLocks noGrp="1"/>
          </p:cNvSpPr>
          <p:nvPr>
            <p:ph type="body"/>
          </p:nvPr>
        </p:nvSpPr>
        <p:spPr>
          <a:xfrm>
            <a:off x="8514360" y="4214520"/>
            <a:ext cx="1164960" cy="1183320"/>
          </a:xfrm>
          <a:prstGeom prst="rect">
            <a:avLst/>
          </a:prstGeom>
          <a:noFill/>
          <a:ln w="0">
            <a:noFill/>
          </a:ln>
        </p:spPr>
        <p:txBody>
          <a:bodyPr lIns="0" rIns="0" tIns="0" bIns="0" anchor="t">
            <a:normAutofit fontScale="29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174" name="Rectangle 82"/>
          <p:cNvSpPr/>
          <p:nvPr/>
        </p:nvSpPr>
        <p:spPr>
          <a:xfrm>
            <a:off x="883800" y="4700160"/>
            <a:ext cx="3035520" cy="105840"/>
          </a:xfrm>
          <a:prstGeom prst="rect">
            <a:avLst/>
          </a:prstGeom>
          <a:solidFill>
            <a:srgbClr val="836bcc"/>
          </a:solidFill>
          <a:ln w="12600">
            <a:noFill/>
          </a:ln>
        </p:spPr>
        <p:style>
          <a:lnRef idx="0"/>
          <a:fillRef idx="0"/>
          <a:effectRef idx="0"/>
          <a:fontRef idx="minor"/>
        </p:style>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1" name="Donut 349"/>
          <p:cNvSpPr/>
          <p:nvPr/>
        </p:nvSpPr>
        <p:spPr>
          <a:xfrm>
            <a:off x="4513320" y="-918000"/>
            <a:ext cx="7435440" cy="7142400"/>
          </a:xfrm>
          <a:prstGeom prst="donut">
            <a:avLst>
              <a:gd name="adj" fmla="val 13580"/>
            </a:avLst>
          </a:prstGeom>
          <a:solidFill>
            <a:srgbClr val="f2f2f2">
              <a:alpha val="71000"/>
            </a:srgbClr>
          </a:solidFill>
          <a:ln w="12600">
            <a:noFill/>
          </a:ln>
        </p:spPr>
        <p:style>
          <a:lnRef idx="0"/>
          <a:fillRef idx="0"/>
          <a:effectRef idx="0"/>
          <a:fontRef idx="minor"/>
        </p:style>
      </p:sp>
      <p:sp>
        <p:nvSpPr>
          <p:cNvPr id="212" name="PlaceHolder 1"/>
          <p:cNvSpPr>
            <a:spLocks noGrp="1"/>
          </p:cNvSpPr>
          <p:nvPr>
            <p:ph type="body"/>
          </p:nvPr>
        </p:nvSpPr>
        <p:spPr>
          <a:xfrm>
            <a:off x="356760" y="192780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3" name="PlaceHolder 2"/>
          <p:cNvSpPr>
            <a:spLocks noGrp="1"/>
          </p:cNvSpPr>
          <p:nvPr>
            <p:ph type="title"/>
          </p:nvPr>
        </p:nvSpPr>
        <p:spPr>
          <a:xfrm>
            <a:off x="325440" y="838440"/>
            <a:ext cx="5245920" cy="55368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14" name="PlaceHolder 3"/>
          <p:cNvSpPr>
            <a:spLocks noGrp="1"/>
          </p:cNvSpPr>
          <p:nvPr>
            <p:ph type="body"/>
          </p:nvPr>
        </p:nvSpPr>
        <p:spPr>
          <a:xfrm>
            <a:off x="356760" y="375048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5" name="PlaceHolder 4"/>
          <p:cNvSpPr>
            <a:spLocks noGrp="1"/>
          </p:cNvSpPr>
          <p:nvPr>
            <p:ph type="body"/>
          </p:nvPr>
        </p:nvSpPr>
        <p:spPr>
          <a:xfrm>
            <a:off x="3168000" y="192780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6" name="PlaceHolder 5"/>
          <p:cNvSpPr>
            <a:spLocks noGrp="1"/>
          </p:cNvSpPr>
          <p:nvPr>
            <p:ph type="body"/>
          </p:nvPr>
        </p:nvSpPr>
        <p:spPr>
          <a:xfrm>
            <a:off x="3168000" y="3750480"/>
            <a:ext cx="2403000" cy="1033560"/>
          </a:xfrm>
          <a:prstGeom prst="rect">
            <a:avLst/>
          </a:prstGeom>
          <a:noFill/>
          <a:ln w="0">
            <a:noFill/>
          </a:ln>
        </p:spPr>
        <p:txBody>
          <a:bodyPr lIns="0" rIns="0" tIns="0" bIns="0" anchor="t">
            <a:normAutofit fontScale="43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7" name="Oval 350"/>
          <p:cNvSpPr/>
          <p:nvPr/>
        </p:nvSpPr>
        <p:spPr>
          <a:xfrm>
            <a:off x="7737840" y="-271440"/>
            <a:ext cx="2892960" cy="2892960"/>
          </a:xfrm>
          <a:prstGeom prst="ellipse">
            <a:avLst/>
          </a:prstGeom>
          <a:solidFill>
            <a:srgbClr val="9c1133"/>
          </a:solidFill>
          <a:ln w="12600">
            <a:noFill/>
          </a:ln>
        </p:spPr>
        <p:style>
          <a:lnRef idx="0"/>
          <a:fillRef idx="0"/>
          <a:effectRef idx="0"/>
          <a:fontRef idx="minor"/>
        </p:style>
      </p:sp>
      <p:sp>
        <p:nvSpPr>
          <p:cNvPr id="218" name="PlaceHolder 6"/>
          <p:cNvSpPr>
            <a:spLocks noGrp="1"/>
          </p:cNvSpPr>
          <p:nvPr>
            <p:ph type="body"/>
          </p:nvPr>
        </p:nvSpPr>
        <p:spPr>
          <a:xfrm>
            <a:off x="5768280" y="246960"/>
            <a:ext cx="4862520" cy="481176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
        <p:nvSpPr>
          <p:cNvPr id="219" name="PlaceHolder 7"/>
          <p:cNvSpPr>
            <a:spLocks noGrp="1"/>
          </p:cNvSpPr>
          <p:nvPr>
            <p:ph type="body"/>
          </p:nvPr>
        </p:nvSpPr>
        <p:spPr>
          <a:xfrm>
            <a:off x="5947920" y="3488400"/>
            <a:ext cx="1936800" cy="1916640"/>
          </a:xfrm>
          <a:prstGeom prst="rect">
            <a:avLst/>
          </a:prstGeom>
          <a:noFill/>
          <a:ln w="0">
            <a:noFill/>
          </a:ln>
        </p:spPr>
        <p:txBody>
          <a:bodyPr lIns="0" rIns="0" tIns="0" bIns="0" anchor="t">
            <a:normAutofit fontScale="50000"/>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56" name="PlaceHolder 1"/>
          <p:cNvSpPr>
            <a:spLocks noGrp="1"/>
          </p:cNvSpPr>
          <p:nvPr>
            <p:ph type="title"/>
          </p:nvPr>
        </p:nvSpPr>
        <p:spPr>
          <a:xfrm>
            <a:off x="504000" y="226080"/>
            <a:ext cx="9071280" cy="94644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57"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4" name="PlaceHolder 1"/>
          <p:cNvSpPr>
            <a:spLocks noGrp="1"/>
          </p:cNvSpPr>
          <p:nvPr>
            <p:ph type="title"/>
          </p:nvPr>
        </p:nvSpPr>
        <p:spPr>
          <a:xfrm>
            <a:off x="1960200" y="451800"/>
            <a:ext cx="6159240" cy="60480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295" name="Frame 33"/>
          <p:cNvSpPr/>
          <p:nvPr/>
        </p:nvSpPr>
        <p:spPr>
          <a:xfrm>
            <a:off x="0" y="360"/>
            <a:ext cx="10079640" cy="5669640"/>
          </a:xfrm>
          <a:prstGeom prst="frame">
            <a:avLst>
              <a:gd name="adj1" fmla="val 3333"/>
            </a:avLst>
          </a:prstGeom>
          <a:solidFill>
            <a:srgbClr val="836bcc"/>
          </a:solidFill>
          <a:ln w="12600">
            <a:noFill/>
          </a:ln>
        </p:spPr>
        <p:style>
          <a:lnRef idx="0"/>
          <a:fillRef idx="0"/>
          <a:effectRef idx="0"/>
          <a:fontRef idx="minor"/>
        </p:style>
      </p:sp>
      <p:sp>
        <p:nvSpPr>
          <p:cNvPr id="296"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33" name="PlaceHolder 1"/>
          <p:cNvSpPr>
            <a:spLocks noGrp="1"/>
          </p:cNvSpPr>
          <p:nvPr>
            <p:ph type="title"/>
          </p:nvPr>
        </p:nvSpPr>
        <p:spPr>
          <a:xfrm>
            <a:off x="1960200" y="647640"/>
            <a:ext cx="6159240" cy="511200"/>
          </a:xfrm>
          <a:prstGeom prst="rect">
            <a:avLst/>
          </a:prstGeom>
          <a:noFill/>
          <a:ln w="0">
            <a:noFill/>
          </a:ln>
        </p:spPr>
        <p:txBody>
          <a:bodyPr lIns="0" rIns="0" tIns="0" bIns="0" anchor="ctr">
            <a:noAutofit/>
          </a:bodyPr>
          <a:p>
            <a:r>
              <a:rPr b="0" lang="en-US" sz="1490" spc="-1" strike="noStrike">
                <a:solidFill>
                  <a:srgbClr val="000000"/>
                </a:solidFill>
                <a:latin typeface="Lora"/>
              </a:rPr>
              <a:t>Fai clic per modificare il formato del testo del titolo</a:t>
            </a:r>
            <a:endParaRPr b="0" lang="en-US" sz="1490" spc="-1" strike="noStrike">
              <a:solidFill>
                <a:srgbClr val="000000"/>
              </a:solidFill>
              <a:latin typeface="Lora"/>
            </a:endParaRPr>
          </a:p>
        </p:txBody>
      </p:sp>
      <p:sp>
        <p:nvSpPr>
          <p:cNvPr id="334" name="Frame 2"/>
          <p:cNvSpPr/>
          <p:nvPr/>
        </p:nvSpPr>
        <p:spPr>
          <a:xfrm>
            <a:off x="0" y="360"/>
            <a:ext cx="10079640" cy="5669640"/>
          </a:xfrm>
          <a:prstGeom prst="frame">
            <a:avLst>
              <a:gd name="adj1" fmla="val 3333"/>
            </a:avLst>
          </a:prstGeom>
          <a:solidFill>
            <a:srgbClr val="d15450"/>
          </a:solidFill>
          <a:ln w="12600">
            <a:noFill/>
          </a:ln>
        </p:spPr>
        <p:style>
          <a:lnRef idx="0"/>
          <a:fillRef idx="0"/>
          <a:effectRef idx="0"/>
          <a:fontRef idx="minor"/>
        </p:style>
      </p:sp>
      <p:sp>
        <p:nvSpPr>
          <p:cNvPr id="335" name="PlaceHolder 2"/>
          <p:cNvSpPr>
            <a:spLocks noGrp="1"/>
          </p:cNvSpPr>
          <p:nvPr>
            <p:ph type="body"/>
          </p:nvPr>
        </p:nvSpPr>
        <p:spPr>
          <a:xfrm>
            <a:off x="503640" y="1326240"/>
            <a:ext cx="9071640" cy="3288240"/>
          </a:xfrm>
          <a:prstGeom prst="rect">
            <a:avLst/>
          </a:prstGeom>
          <a:noFill/>
          <a:ln w="0">
            <a:noFill/>
          </a:ln>
        </p:spPr>
        <p:txBody>
          <a:bodyPr lIns="0" rIns="0" tIns="0" bIns="0" anchor="t">
            <a:normAutofit/>
          </a:bodyPr>
          <a:p>
            <a:pPr marL="432000" indent="-324000">
              <a:lnSpc>
                <a:spcPct val="90000"/>
              </a:lnSpc>
              <a:spcBef>
                <a:spcPts val="1168"/>
              </a:spcBef>
              <a:buClr>
                <a:srgbClr val="000000"/>
              </a:buClr>
              <a:buSzPct val="45000"/>
              <a:buFont typeface="Wingdings" charset="2"/>
              <a:buChar char=""/>
            </a:pPr>
            <a:r>
              <a:rPr b="0" lang="en-US" sz="2320" spc="-1" strike="noStrike">
                <a:solidFill>
                  <a:srgbClr val="000000"/>
                </a:solidFill>
                <a:latin typeface="Lora"/>
              </a:rPr>
              <a:t>Fai clic per modificare il formato del testo della struttura</a:t>
            </a:r>
            <a:endParaRPr b="0" lang="en-US" sz="2320" spc="-1" strike="noStrike">
              <a:solidFill>
                <a:srgbClr val="000000"/>
              </a:solidFill>
              <a:latin typeface="Lora"/>
            </a:endParaRPr>
          </a:p>
          <a:p>
            <a:pPr lvl="1" marL="864000" indent="-324000">
              <a:lnSpc>
                <a:spcPct val="90000"/>
              </a:lnSpc>
              <a:spcBef>
                <a:spcPts val="935"/>
              </a:spcBef>
              <a:buClr>
                <a:srgbClr val="000000"/>
              </a:buClr>
              <a:buSzPct val="75000"/>
              <a:buFont typeface="Symbol" charset="2"/>
              <a:buChar char=""/>
            </a:pPr>
            <a:r>
              <a:rPr b="0" lang="en-US" sz="1660" spc="-1" strike="noStrike">
                <a:solidFill>
                  <a:srgbClr val="000000"/>
                </a:solidFill>
                <a:latin typeface="Lora"/>
              </a:rPr>
              <a:t>Secondo livello struttura</a:t>
            </a:r>
            <a:endParaRPr b="0" lang="en-US" sz="1660" spc="-1" strike="noStrike">
              <a:solidFill>
                <a:srgbClr val="000000"/>
              </a:solidFill>
              <a:latin typeface="Lora"/>
            </a:endParaRPr>
          </a:p>
          <a:p>
            <a:pPr lvl="2" marL="1296000" indent="-288000">
              <a:lnSpc>
                <a:spcPct val="90000"/>
              </a:lnSpc>
              <a:spcBef>
                <a:spcPts val="703"/>
              </a:spcBef>
              <a:buClr>
                <a:srgbClr val="000000"/>
              </a:buClr>
              <a:buSzPct val="45000"/>
              <a:buFont typeface="Wingdings" charset="2"/>
              <a:buChar char=""/>
            </a:pPr>
            <a:r>
              <a:rPr b="0" lang="en-US" sz="1490" spc="-1" strike="noStrike">
                <a:solidFill>
                  <a:srgbClr val="000000"/>
                </a:solidFill>
                <a:latin typeface="Lora"/>
              </a:rPr>
              <a:t>Terzo livello struttura</a:t>
            </a:r>
            <a:endParaRPr b="0" lang="en-US" sz="1490" spc="-1" strike="noStrike">
              <a:solidFill>
                <a:srgbClr val="000000"/>
              </a:solidFill>
              <a:latin typeface="Lora"/>
            </a:endParaRPr>
          </a:p>
          <a:p>
            <a:pPr lvl="3" marL="1728000" indent="-216000">
              <a:lnSpc>
                <a:spcPct val="90000"/>
              </a:lnSpc>
              <a:spcBef>
                <a:spcPts val="468"/>
              </a:spcBef>
              <a:buClr>
                <a:srgbClr val="000000"/>
              </a:buClr>
              <a:buSzPct val="75000"/>
              <a:buFont typeface="Symbol" charset="2"/>
              <a:buChar char=""/>
            </a:pPr>
            <a:r>
              <a:rPr b="0" lang="en-US" sz="1490" spc="-1" strike="noStrike">
                <a:solidFill>
                  <a:srgbClr val="000000"/>
                </a:solidFill>
                <a:latin typeface="Lora"/>
              </a:rPr>
              <a:t>Quarto livello struttura</a:t>
            </a:r>
            <a:endParaRPr b="0" lang="en-US" sz="1490" spc="-1" strike="noStrike">
              <a:solidFill>
                <a:srgbClr val="000000"/>
              </a:solidFill>
              <a:latin typeface="Lora"/>
            </a:endParaRPr>
          </a:p>
          <a:p>
            <a:pPr lvl="4" marL="2160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Quinto livello struttura</a:t>
            </a:r>
            <a:endParaRPr b="0" lang="en-US" sz="1660" spc="-1" strike="noStrike">
              <a:solidFill>
                <a:srgbClr val="000000"/>
              </a:solidFill>
              <a:latin typeface="Lora"/>
            </a:endParaRPr>
          </a:p>
          <a:p>
            <a:pPr lvl="5" marL="2592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Sesto livello struttura</a:t>
            </a:r>
            <a:endParaRPr b="0" lang="en-US" sz="1660" spc="-1" strike="noStrike">
              <a:solidFill>
                <a:srgbClr val="000000"/>
              </a:solidFill>
              <a:latin typeface="Lora"/>
            </a:endParaRPr>
          </a:p>
          <a:p>
            <a:pPr lvl="6" marL="3024000" indent="-216000">
              <a:lnSpc>
                <a:spcPct val="90000"/>
              </a:lnSpc>
              <a:spcBef>
                <a:spcPts val="232"/>
              </a:spcBef>
              <a:buClr>
                <a:srgbClr val="000000"/>
              </a:buClr>
              <a:buSzPct val="45000"/>
              <a:buFont typeface="Wingdings" charset="2"/>
              <a:buChar char=""/>
            </a:pPr>
            <a:r>
              <a:rPr b="0" lang="en-US" sz="1660" spc="-1" strike="noStrike">
                <a:solidFill>
                  <a:srgbClr val="000000"/>
                </a:solidFill>
                <a:latin typeface="Lora"/>
              </a:rPr>
              <a:t>Settimo livello struttura</a:t>
            </a:r>
            <a:endParaRPr b="0" lang="en-US" sz="1660" spc="-1" strike="noStrike">
              <a:solidFill>
                <a:srgbClr val="000000"/>
              </a:solidFill>
              <a:latin typeface="Lora"/>
            </a:endParaRPr>
          </a:p>
        </p:txBody>
      </p:sp>
    </p:spTree>
  </p:cSld>
  <p:clrMap bg1="lt1" bg2="lt2" tx1="dk1" tx2="dk2" accent1="accent1" accent2="accent2" accent3="accent3" accent4="accent4" accent5="accent5" accent6="accent6" hlink="hlink" folHlink="folHlink"/>
  <p:sldLayoutIdLst>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99.xml"/>
</Relationships>
</file>

<file path=ppt/slides/_rels/slide10.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26.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2.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26.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5.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51.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51.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jpeg"/><Relationship Id="rId3" Type="http://schemas.openxmlformats.org/officeDocument/2006/relationships/slideLayout" Target="../slideLayouts/slideLayout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51.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4.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6.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9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51.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51.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2" name=""/>
          <p:cNvSpPr/>
          <p:nvPr/>
        </p:nvSpPr>
        <p:spPr>
          <a:xfrm>
            <a:off x="144000" y="144000"/>
            <a:ext cx="9792000" cy="5400000"/>
          </a:xfrm>
          <a:prstGeom prst="rect">
            <a:avLst/>
          </a:prstGeom>
          <a:solidFill>
            <a:srgbClr val="000000"/>
          </a:solidFill>
          <a:ln w="0">
            <a:noFill/>
          </a:ln>
        </p:spPr>
        <p:style>
          <a:lnRef idx="0"/>
          <a:fillRef idx="0"/>
          <a:effectRef idx="0"/>
          <a:fontRef idx="minor"/>
        </p:style>
      </p:sp>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8" name="PlaceHolder 1"/>
          <p:cNvSpPr>
            <a:spLocks noGrp="1"/>
          </p:cNvSpPr>
          <p:nvPr>
            <p:ph type="title"/>
          </p:nvPr>
        </p:nvSpPr>
        <p:spPr>
          <a:xfrm>
            <a:off x="246240" y="1139040"/>
            <a:ext cx="3533400" cy="700920"/>
          </a:xfrm>
          <a:prstGeom prst="rect">
            <a:avLst/>
          </a:prstGeom>
          <a:noFill/>
          <a:ln w="0">
            <a:noFill/>
          </a:ln>
        </p:spPr>
        <p:txBody>
          <a:bodyPr lIns="0" rIns="0" tIns="0" bIns="0" anchor="ctr">
            <a:noAutofit/>
          </a:bodyPr>
          <a:p>
            <a:r>
              <a:rPr b="0" lang="it-IT" sz="2400" spc="-1" strike="noStrike">
                <a:solidFill>
                  <a:srgbClr val="000000"/>
                </a:solidFill>
                <a:latin typeface="Montserrat Black"/>
              </a:rPr>
              <a:t>Pro</a:t>
            </a:r>
            <a:endParaRPr b="0" lang="en-US" sz="2400" spc="-1" strike="noStrike">
              <a:solidFill>
                <a:srgbClr val="000000"/>
              </a:solidFill>
              <a:latin typeface="Lora"/>
            </a:endParaRPr>
          </a:p>
        </p:txBody>
      </p:sp>
      <p:sp>
        <p:nvSpPr>
          <p:cNvPr id="479" name="PlaceHolder 2"/>
          <p:cNvSpPr>
            <a:spLocks noGrp="1"/>
          </p:cNvSpPr>
          <p:nvPr>
            <p:ph type="subTitle"/>
          </p:nvPr>
        </p:nvSpPr>
        <p:spPr>
          <a:xfrm>
            <a:off x="245880" y="2178360"/>
            <a:ext cx="3533400" cy="2157480"/>
          </a:xfrm>
          <a:prstGeom prst="rect">
            <a:avLst/>
          </a:prstGeom>
          <a:noFill/>
          <a:ln w="0">
            <a:noFill/>
          </a:ln>
        </p:spPr>
        <p:txBody>
          <a:bodyPr lIns="0" rIns="0" tIns="0" bIns="0" anchor="ctr">
            <a:noAutofit/>
          </a:bodyPr>
          <a:p>
            <a:r>
              <a:rPr b="0" lang="it-IT" sz="2400" spc="-1" strike="noStrike">
                <a:latin typeface="Arial"/>
              </a:rPr>
              <a:t>Elementi a favore</a:t>
            </a:r>
            <a:endParaRPr b="0" lang="it-IT" sz="2400" spc="-1" strike="noStrike">
              <a:latin typeface="Arial"/>
            </a:endParaRPr>
          </a:p>
          <a:p>
            <a:r>
              <a:rPr b="0" lang="it-IT" sz="2400" spc="-1" strike="noStrike">
                <a:latin typeface="Arial"/>
              </a:rPr>
              <a:t>Delle Blockchain</a:t>
            </a:r>
            <a:endParaRPr b="0" lang="it-IT" sz="2400" spc="-1" strike="noStrike">
              <a:latin typeface="Arial"/>
            </a:endParaRPr>
          </a:p>
        </p:txBody>
      </p:sp>
      <p:pic>
        <p:nvPicPr>
          <p:cNvPr id="480" name="" descr=""/>
          <p:cNvPicPr/>
          <p:nvPr/>
        </p:nvPicPr>
        <p:blipFill>
          <a:blip r:embed="rId1"/>
          <a:stretch/>
        </p:blipFill>
        <p:spPr>
          <a:xfrm>
            <a:off x="7020000" y="538200"/>
            <a:ext cx="2880000" cy="4593600"/>
          </a:xfrm>
          <a:prstGeom prst="rect">
            <a:avLst/>
          </a:prstGeom>
          <a:ln w="0">
            <a:noFill/>
          </a:ln>
        </p:spPr>
      </p:pic>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1" name="PlaceHolder 1"/>
          <p:cNvSpPr>
            <a:spLocks noGrp="1"/>
          </p:cNvSpPr>
          <p:nvPr>
            <p:ph/>
          </p:nvPr>
        </p:nvSpPr>
        <p:spPr>
          <a:xfrm>
            <a:off x="3809520" y="1547640"/>
            <a:ext cx="6071760" cy="314748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La catena garantisce sicurezza integrità, trasparenza e non falsificabilità</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vengono usate tecnologie note e solide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le tecnologie impiegate funzionano su (quasi) ogni hardware rendendole (quasi) universali</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la neutralità tecnologia di fondo le rende usabili per ogni ambito: dalla distribuzione delle news delle agenzie, alle transazioni delle borse.</a:t>
            </a:r>
            <a:endParaRPr b="0" lang="it-IT" sz="1800" spc="-1" strike="noStrike">
              <a:solidFill>
                <a:srgbClr val="000000"/>
              </a:solidFill>
              <a:latin typeface="Montserrat"/>
            </a:endParaRPr>
          </a:p>
        </p:txBody>
      </p:sp>
      <p:sp>
        <p:nvSpPr>
          <p:cNvPr id="482"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3" name="PlaceHolder 1"/>
          <p:cNvSpPr>
            <a:spLocks noGrp="1"/>
          </p:cNvSpPr>
          <p:nvPr>
            <p:ph type="title"/>
          </p:nvPr>
        </p:nvSpPr>
        <p:spPr>
          <a:xfrm>
            <a:off x="246240" y="1139040"/>
            <a:ext cx="3533400" cy="700920"/>
          </a:xfrm>
          <a:prstGeom prst="rect">
            <a:avLst/>
          </a:prstGeom>
          <a:noFill/>
          <a:ln w="0">
            <a:noFill/>
          </a:ln>
        </p:spPr>
        <p:txBody>
          <a:bodyPr lIns="0" rIns="0" tIns="0" bIns="0" anchor="ctr">
            <a:noAutofit/>
          </a:bodyPr>
          <a:p>
            <a:r>
              <a:rPr b="0" lang="it-IT" sz="2400" spc="-1" strike="noStrike">
                <a:solidFill>
                  <a:srgbClr val="000000"/>
                </a:solidFill>
                <a:latin typeface="Montserrat Black"/>
              </a:rPr>
              <a:t>Contro</a:t>
            </a:r>
            <a:endParaRPr b="0" lang="en-US" sz="2400" spc="-1" strike="noStrike">
              <a:solidFill>
                <a:srgbClr val="000000"/>
              </a:solidFill>
              <a:latin typeface="Lora"/>
            </a:endParaRPr>
          </a:p>
        </p:txBody>
      </p:sp>
      <p:sp>
        <p:nvSpPr>
          <p:cNvPr id="484" name="PlaceHolder 2"/>
          <p:cNvSpPr>
            <a:spLocks noGrp="1"/>
          </p:cNvSpPr>
          <p:nvPr>
            <p:ph type="subTitle"/>
          </p:nvPr>
        </p:nvSpPr>
        <p:spPr>
          <a:xfrm>
            <a:off x="245880" y="2178360"/>
            <a:ext cx="3533400" cy="2157480"/>
          </a:xfrm>
          <a:prstGeom prst="rect">
            <a:avLst/>
          </a:prstGeom>
          <a:noFill/>
          <a:ln w="0">
            <a:noFill/>
          </a:ln>
        </p:spPr>
        <p:txBody>
          <a:bodyPr lIns="0" rIns="0" tIns="0" bIns="0" anchor="ctr">
            <a:noAutofit/>
          </a:bodyPr>
          <a:p>
            <a:r>
              <a:rPr b="0" lang="it-IT" sz="2400" spc="-1" strike="noStrike">
                <a:latin typeface="Arial"/>
              </a:rPr>
              <a:t>Elementi a detrimento</a:t>
            </a:r>
            <a:endParaRPr b="0" lang="it-IT" sz="2400" spc="-1" strike="noStrike">
              <a:latin typeface="Arial"/>
            </a:endParaRPr>
          </a:p>
          <a:p>
            <a:r>
              <a:rPr b="0" lang="it-IT" sz="2400" spc="-1" strike="noStrike">
                <a:latin typeface="Arial"/>
              </a:rPr>
              <a:t>Delle Blockchain</a:t>
            </a:r>
            <a:endParaRPr b="0" lang="it-IT" sz="2400" spc="-1" strike="noStrike">
              <a:latin typeface="Arial"/>
            </a:endParaRPr>
          </a:p>
        </p:txBody>
      </p:sp>
      <p:pic>
        <p:nvPicPr>
          <p:cNvPr id="485" name="" descr=""/>
          <p:cNvPicPr/>
          <p:nvPr/>
        </p:nvPicPr>
        <p:blipFill>
          <a:blip r:embed="rId1"/>
          <a:stretch/>
        </p:blipFill>
        <p:spPr>
          <a:xfrm>
            <a:off x="7020000" y="538200"/>
            <a:ext cx="2880000" cy="4593600"/>
          </a:xfrm>
          <a:prstGeom prst="rect">
            <a:avLst/>
          </a:prstGeom>
          <a:ln w="0">
            <a:noFill/>
          </a:ln>
        </p:spPr>
      </p:pic>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6" name="PlaceHolder 1"/>
          <p:cNvSpPr>
            <a:spLocks noGrp="1"/>
          </p:cNvSpPr>
          <p:nvPr>
            <p:ph/>
          </p:nvPr>
        </p:nvSpPr>
        <p:spPr>
          <a:xfrm>
            <a:off x="3809520" y="1547640"/>
            <a:ext cx="6071760" cy="3147480"/>
          </a:xfrm>
          <a:prstGeom prst="rect">
            <a:avLst/>
          </a:prstGeom>
          <a:noFill/>
          <a:ln w="0">
            <a:noFill/>
          </a:ln>
        </p:spPr>
        <p:txBody>
          <a:bodyPr lIns="0" rIns="0" tIns="0" bIns="0" anchor="t">
            <a:normAutofit fontScale="92000"/>
          </a:bodyPr>
          <a:p>
            <a:pPr>
              <a:lnSpc>
                <a:spcPct val="90000"/>
              </a:lnSpc>
              <a:spcBef>
                <a:spcPts val="901"/>
              </a:spcBef>
              <a:buNone/>
            </a:pPr>
            <a:r>
              <a:rPr b="0" lang="it-IT" sz="1800" spc="-1" strike="noStrike">
                <a:solidFill>
                  <a:srgbClr val="000000"/>
                </a:solidFill>
                <a:latin typeface="Montserrat"/>
              </a:rPr>
              <a:t>I contro sono di più, ma sono più </a:t>
            </a:r>
            <a:r>
              <a:rPr b="0" i="1" lang="it-IT" sz="1800" spc="-1" strike="noStrike">
                <a:solidFill>
                  <a:srgbClr val="000000"/>
                </a:solidFill>
                <a:latin typeface="Montserrat"/>
              </a:rPr>
              <a:t>sottili</a:t>
            </a:r>
            <a:r>
              <a:rPr b="0" lang="it-IT" sz="1800" spc="-1" strike="noStrike">
                <a:solidFill>
                  <a:srgbClr val="000000"/>
                </a:solidFill>
                <a:latin typeface="Montserrat"/>
              </a:rPr>
              <a:t>:</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rete: il buon funzionamento dipende dalla connessione di rete (chi non è connesso è fuori) e dalla velocità di connessione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capacità: le tecnologie di marche temporali, crittografia, ecc... richiedono molto calcolo. Gli hardware datati sono esclusi dal buon funzionamento e quelli recenti devono essere performanti</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quantità di dati: la sistematica duplicazione dei dati richiede grande spazio come somma di tutti i nodi, ma anche il singolo nodo deve dedicare molto spazio all'archiviazione</a:t>
            </a:r>
            <a:endParaRPr b="0" lang="it-IT" sz="1800" spc="-1" strike="noStrike">
              <a:solidFill>
                <a:srgbClr val="000000"/>
              </a:solidFill>
              <a:latin typeface="Montserrat"/>
            </a:endParaRPr>
          </a:p>
        </p:txBody>
      </p:sp>
      <p:sp>
        <p:nvSpPr>
          <p:cNvPr id="487"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8" name="PlaceHolder 1"/>
          <p:cNvSpPr>
            <a:spLocks noGrp="1"/>
          </p:cNvSpPr>
          <p:nvPr>
            <p:ph/>
          </p:nvPr>
        </p:nvSpPr>
        <p:spPr>
          <a:xfrm>
            <a:off x="3809520" y="1547640"/>
            <a:ext cx="6071760" cy="3147480"/>
          </a:xfrm>
          <a:prstGeom prst="rect">
            <a:avLst/>
          </a:prstGeom>
          <a:noFill/>
          <a:ln w="0">
            <a:noFill/>
          </a:ln>
        </p:spPr>
        <p:txBody>
          <a:bodyPr lIns="0" rIns="0" tIns="0" bIns="0" anchor="t">
            <a:normAutofit fontScale="89000"/>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energivoro: la catena consuma tanta, tanta corrente. Quinti è costosa e difficile da mantenere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molte varianti possibili: non accennato, ma possiamo introdurre molte varianti sui principi di funzionamento dando luogo a molti </a:t>
            </a:r>
            <a:r>
              <a:rPr b="0" i="1" lang="it-IT" sz="1800" spc="-1" strike="noStrike">
                <a:solidFill>
                  <a:srgbClr val="000000"/>
                </a:solidFill>
                <a:latin typeface="Montserrat"/>
              </a:rPr>
              <a:t>tipi</a:t>
            </a:r>
            <a:r>
              <a:rPr b="0" lang="it-IT" sz="1800" spc="-1" strike="noStrike">
                <a:solidFill>
                  <a:srgbClr val="000000"/>
                </a:solidFill>
                <a:latin typeface="Montserrat"/>
              </a:rPr>
              <a:t> di catene che potrebbe non parlare tra loro o creare antipodi aberranti (es. una blockchain totalmente criptata, impossibile da ispezionare e dedicate a sole attività illecite)</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non manipolabile: questo beneficio potrebbe essere negativo ad esempio nell'economia reale dove a volte è necessario alterare i processi solamente </a:t>
            </a:r>
            <a:r>
              <a:rPr b="0" i="1" lang="it-IT" sz="1800" spc="-1" strike="noStrike">
                <a:solidFill>
                  <a:srgbClr val="000000"/>
                </a:solidFill>
                <a:latin typeface="Montserrat"/>
              </a:rPr>
              <a:t>automatici</a:t>
            </a:r>
            <a:r>
              <a:rPr b="0" lang="it-IT" sz="1800" spc="-1" strike="noStrike">
                <a:solidFill>
                  <a:srgbClr val="000000"/>
                </a:solidFill>
                <a:latin typeface="Montserrat"/>
              </a:rPr>
              <a:t> per mantenere sostenibilità e vivibilità delle regole di mercato.</a:t>
            </a:r>
            <a:endParaRPr b="0" lang="it-IT" sz="1800" spc="-1" strike="noStrike">
              <a:solidFill>
                <a:srgbClr val="000000"/>
              </a:solidFill>
              <a:latin typeface="Montserrat"/>
            </a:endParaRPr>
          </a:p>
        </p:txBody>
      </p:sp>
      <p:sp>
        <p:nvSpPr>
          <p:cNvPr id="489"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0"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A cosa servono le Blockchain?</a:t>
            </a:r>
            <a:endParaRPr b="0" lang="en-US" sz="2800" spc="-1" strike="noStrike">
              <a:solidFill>
                <a:srgbClr val="000000"/>
              </a:solidFill>
              <a:latin typeface="Lora"/>
            </a:endParaRPr>
          </a:p>
        </p:txBody>
      </p:sp>
      <p:pic>
        <p:nvPicPr>
          <p:cNvPr id="491" name="" descr=""/>
          <p:cNvPicPr/>
          <p:nvPr/>
        </p:nvPicPr>
        <p:blipFill>
          <a:blip r:embed="rId1"/>
          <a:stretch/>
        </p:blipFill>
        <p:spPr>
          <a:xfrm>
            <a:off x="4985640" y="467280"/>
            <a:ext cx="4500360" cy="4500360"/>
          </a:xfrm>
          <a:prstGeom prst="rect">
            <a:avLst/>
          </a:prstGeom>
          <a:ln w="0">
            <a:noFill/>
          </a:ln>
        </p:spPr>
      </p:pic>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2" name="PlaceHolder 1"/>
          <p:cNvSpPr>
            <a:spLocks noGrp="1"/>
          </p:cNvSpPr>
          <p:nvPr>
            <p:ph/>
          </p:nvPr>
        </p:nvSpPr>
        <p:spPr>
          <a:xfrm>
            <a:off x="3809520" y="648000"/>
            <a:ext cx="6071760" cy="4047120"/>
          </a:xfrm>
          <a:prstGeom prst="rect">
            <a:avLst/>
          </a:prstGeom>
          <a:noFill/>
          <a:ln w="0">
            <a:noFill/>
          </a:ln>
        </p:spPr>
        <p:txBody>
          <a:bodyPr lIns="0" rIns="0" tIns="0" bIns="0" anchor="t">
            <a:normAutofit/>
          </a:bodyPr>
          <a:p>
            <a:pPr>
              <a:lnSpc>
                <a:spcPct val="90000"/>
              </a:lnSpc>
              <a:spcBef>
                <a:spcPts val="901"/>
              </a:spcBef>
              <a:buNone/>
            </a:pPr>
            <a:r>
              <a:rPr b="0" lang="it-IT" sz="2000" spc="-1" strike="noStrike">
                <a:solidFill>
                  <a:srgbClr val="000000"/>
                </a:solidFill>
                <a:latin typeface="Montserrat"/>
              </a:rPr>
              <a:t>In primo approccio potremmo impiegarle per (quasi) ogni cosa a partire dalla rubrica dei contatti degli amici.</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Gli aspetti prima accennati di rete, numero di noti, firme temporali, crittografia, ecc... rendono immediatamente evidente l'esagerazione della scelta tecnica rispetto al fine e al contenuto dell'agenda dei contatti personale.</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Se creiamo una blockchain per gestire le transazioni bancarie da quella della carta di credito per pagare un gelato a quelle del mutuo è facile capire che si tratta di una tecnologia costosa, ma adeguata.</a:t>
            </a:r>
            <a:endParaRPr b="0" lang="it-IT" sz="2000" spc="-1" strike="noStrike">
              <a:solidFill>
                <a:srgbClr val="000000"/>
              </a:solidFill>
              <a:latin typeface="Montserrat"/>
            </a:endParaRPr>
          </a:p>
        </p:txBody>
      </p:sp>
      <p:sp>
        <p:nvSpPr>
          <p:cNvPr id="493" name=""/>
          <p:cNvSpPr txBox="1"/>
          <p:nvPr/>
        </p:nvSpPr>
        <p:spPr>
          <a:xfrm>
            <a:off x="3701880" y="59400"/>
            <a:ext cx="4464360" cy="320400"/>
          </a:xfrm>
          <a:prstGeom prst="rect">
            <a:avLst/>
          </a:prstGeom>
          <a:noFill/>
          <a:ln w="0">
            <a:noFill/>
          </a:ln>
        </p:spPr>
        <p:txBody>
          <a:bodyPr lIns="90000" rIns="90000" tIns="45000" bIns="45000" anchor="t">
            <a:noAutofit/>
          </a:bodyPr>
          <a:p>
            <a:pPr>
              <a:lnSpc>
                <a:spcPct val="100000"/>
              </a:lnSpc>
              <a:buNone/>
            </a:pPr>
            <a:r>
              <a:rPr b="0" lang="it-IT" sz="1490" spc="-1" strike="noStrike">
                <a:latin typeface="Montserrat SemiBold"/>
              </a:rPr>
              <a:t>Blockchain</a:t>
            </a:r>
            <a:endParaRPr b="0" lang="it-IT" sz="1490" spc="-1" strike="noStrike">
              <a:latin typeface="Arial"/>
            </a:endParaRPr>
          </a:p>
        </p:txBody>
      </p:sp>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4" name="PlaceHolder 1"/>
          <p:cNvSpPr>
            <a:spLocks noGrp="1"/>
          </p:cNvSpPr>
          <p:nvPr>
            <p:ph/>
          </p:nvPr>
        </p:nvSpPr>
        <p:spPr>
          <a:xfrm>
            <a:off x="3809520" y="648000"/>
            <a:ext cx="6071760" cy="4047120"/>
          </a:xfrm>
          <a:prstGeom prst="rect">
            <a:avLst/>
          </a:prstGeom>
          <a:noFill/>
          <a:ln w="0">
            <a:noFill/>
          </a:ln>
        </p:spPr>
        <p:txBody>
          <a:bodyPr lIns="0" rIns="0" tIns="0" bIns="0" anchor="t">
            <a:normAutofit fontScale="86000"/>
          </a:bodyPr>
          <a:p>
            <a:pPr>
              <a:lnSpc>
                <a:spcPct val="90000"/>
              </a:lnSpc>
              <a:spcBef>
                <a:spcPts val="901"/>
              </a:spcBef>
              <a:buNone/>
            </a:pPr>
            <a:r>
              <a:rPr b="0" lang="it-IT" sz="2000" spc="-1" strike="noStrike">
                <a:solidFill>
                  <a:srgbClr val="000000"/>
                </a:solidFill>
                <a:latin typeface="Montserrat"/>
              </a:rPr>
              <a:t>Le scelte di impiego non sempre sono state </a:t>
            </a:r>
            <a:r>
              <a:rPr b="0" i="1" lang="it-IT" sz="2000" spc="-1" strike="noStrike">
                <a:solidFill>
                  <a:srgbClr val="000000"/>
                </a:solidFill>
                <a:latin typeface="Montserrat"/>
              </a:rPr>
              <a:t>onorevoli</a:t>
            </a:r>
            <a:r>
              <a:rPr b="0" lang="it-IT" sz="2000" spc="-1" strike="noStrike">
                <a:solidFill>
                  <a:srgbClr val="000000"/>
                </a:solidFill>
                <a:latin typeface="Montserrat"/>
              </a:rPr>
              <a:t>.</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Comunque, come la fama racconta, l'impiego principe è stato nelle </a:t>
            </a:r>
            <a:r>
              <a:rPr b="1" lang="it-IT" sz="2000" spc="-1" strike="noStrike">
                <a:solidFill>
                  <a:srgbClr val="000000"/>
                </a:solidFill>
                <a:latin typeface="Montserrat"/>
              </a:rPr>
              <a:t>criptomonete</a:t>
            </a:r>
            <a:r>
              <a:rPr b="0" lang="it-IT" sz="2000" spc="-1" strike="noStrike">
                <a:solidFill>
                  <a:srgbClr val="000000"/>
                </a:solidFill>
                <a:latin typeface="Montserrat"/>
              </a:rPr>
              <a:t>.</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Alcune, purtroppo, sono state impiegati per scopi delittuosi (come per acquisti illeciti).</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Molte altre con scopi leciti, distinte da specifiche qualità (alcune hanno accentuato gli aspetti di inalterabilità, altre la possibilità di correttivi umani, altre la trasparenza dei dati, ecc...).</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Da riporta che ancor prima di creare l'etichetta "blockchain" il core questo insieme di tecnologie era già usato nelle reti di ricerca mondiale per lo scambio di dati astronomici, piuttosto che nello scambio-elaborazione di dati di esperimenti come quelli del CERN di Ginevra.</a:t>
            </a:r>
            <a:endParaRPr b="0" lang="it-IT" sz="2000" spc="-1" strike="noStrike">
              <a:solidFill>
                <a:srgbClr val="000000"/>
              </a:solidFill>
              <a:latin typeface="Montserrat"/>
            </a:endParaRPr>
          </a:p>
        </p:txBody>
      </p:sp>
      <p:sp>
        <p:nvSpPr>
          <p:cNvPr id="495" name=""/>
          <p:cNvSpPr txBox="1"/>
          <p:nvPr/>
        </p:nvSpPr>
        <p:spPr>
          <a:xfrm>
            <a:off x="3701880" y="59400"/>
            <a:ext cx="4464360" cy="320400"/>
          </a:xfrm>
          <a:prstGeom prst="rect">
            <a:avLst/>
          </a:prstGeom>
          <a:noFill/>
          <a:ln w="0">
            <a:noFill/>
          </a:ln>
        </p:spPr>
        <p:txBody>
          <a:bodyPr lIns="90000" rIns="90000" tIns="45000" bIns="45000" anchor="t">
            <a:noAutofit/>
          </a:bodyPr>
          <a:p>
            <a:pPr>
              <a:lnSpc>
                <a:spcPct val="100000"/>
              </a:lnSpc>
              <a:buNone/>
            </a:pPr>
            <a:r>
              <a:rPr b="0" lang="it-IT" sz="1490" spc="-1" strike="noStrike">
                <a:latin typeface="Montserrat SemiBold"/>
              </a:rPr>
              <a:t>Blockchain</a:t>
            </a:r>
            <a:endParaRPr b="0" lang="it-IT" sz="1490" spc="-1" strike="noStrike">
              <a:latin typeface="Arial"/>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6"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Blockchain: quale rete?</a:t>
            </a:r>
            <a:endParaRPr b="0" lang="en-US" sz="2800" spc="-1" strike="noStrike">
              <a:solidFill>
                <a:srgbClr val="000000"/>
              </a:solidFill>
              <a:latin typeface="Lora"/>
            </a:endParaRPr>
          </a:p>
        </p:txBody>
      </p:sp>
      <p:pic>
        <p:nvPicPr>
          <p:cNvPr id="497" name="" descr=""/>
          <p:cNvPicPr/>
          <p:nvPr/>
        </p:nvPicPr>
        <p:blipFill>
          <a:blip r:embed="rId1"/>
          <a:stretch/>
        </p:blipFill>
        <p:spPr>
          <a:xfrm>
            <a:off x="4985640" y="467280"/>
            <a:ext cx="4500360" cy="4500360"/>
          </a:xfrm>
          <a:prstGeom prst="rect">
            <a:avLst/>
          </a:prstGeom>
          <a:ln w="0">
            <a:noFill/>
          </a:ln>
        </p:spPr>
      </p:pic>
    </p:spTree>
  </p:cSld>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8" name="PlaceHolder 1"/>
          <p:cNvSpPr>
            <a:spLocks noGrp="1"/>
          </p:cNvSpPr>
          <p:nvPr>
            <p:ph/>
          </p:nvPr>
        </p:nvSpPr>
        <p:spPr>
          <a:xfrm>
            <a:off x="3809520" y="1080000"/>
            <a:ext cx="6071760" cy="3615120"/>
          </a:xfrm>
          <a:prstGeom prst="rect">
            <a:avLst/>
          </a:prstGeom>
          <a:noFill/>
          <a:ln w="0">
            <a:noFill/>
          </a:ln>
        </p:spPr>
        <p:txBody>
          <a:bodyPr lIns="0" rIns="0" tIns="0" bIns="0" anchor="t">
            <a:normAutofit/>
          </a:bodyPr>
          <a:p>
            <a:pPr>
              <a:lnSpc>
                <a:spcPct val="90000"/>
              </a:lnSpc>
              <a:spcBef>
                <a:spcPts val="901"/>
              </a:spcBef>
              <a:buNone/>
            </a:pPr>
            <a:r>
              <a:rPr b="0" lang="it-IT" sz="2000" spc="-1" strike="noStrike">
                <a:solidFill>
                  <a:srgbClr val="000000"/>
                </a:solidFill>
                <a:latin typeface="Montserrat"/>
              </a:rPr>
              <a:t>È lecito chiedersi quale rete usano le blockchain.</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Nel pensiero comune rete è sinonimo di internet e non distinguiamo tra dati, voce, tempo, ecc...</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Se riflettiamo per qualche istante è evidente che un cellulare usa una rete voce e una dati. L'internet del computer non è la stessa usata dal controller di domotica di casa. Anche il circuito dei bonifici bancari non è lo stesso delle email...</a:t>
            </a:r>
            <a:endParaRPr b="0" lang="it-IT" sz="2000" spc="-1" strike="noStrike">
              <a:solidFill>
                <a:srgbClr val="000000"/>
              </a:solidFill>
              <a:latin typeface="Montserrat"/>
            </a:endParaRPr>
          </a:p>
        </p:txBody>
      </p:sp>
      <p:sp>
        <p:nvSpPr>
          <p:cNvPr id="499" name=""/>
          <p:cNvSpPr txBox="1"/>
          <p:nvPr/>
        </p:nvSpPr>
        <p:spPr>
          <a:xfrm>
            <a:off x="3701880" y="59400"/>
            <a:ext cx="4464360" cy="320400"/>
          </a:xfrm>
          <a:prstGeom prst="rect">
            <a:avLst/>
          </a:prstGeom>
          <a:noFill/>
          <a:ln w="0">
            <a:noFill/>
          </a:ln>
        </p:spPr>
        <p:txBody>
          <a:bodyPr lIns="90000" rIns="90000" tIns="45000" bIns="45000" anchor="t">
            <a:noAutofit/>
          </a:bodyPr>
          <a:p>
            <a:pPr>
              <a:lnSpc>
                <a:spcPct val="100000"/>
              </a:lnSpc>
              <a:buNone/>
            </a:pPr>
            <a:r>
              <a:rPr b="0" lang="it-IT" sz="1490" spc="-1" strike="noStrike">
                <a:latin typeface="Montserrat SemiBold"/>
              </a:rPr>
              <a:t>Blockchain</a:t>
            </a:r>
            <a:endParaRPr b="0" lang="it-IT" sz="1490" spc="-1" strike="noStrike">
              <a:latin typeface="Arial"/>
            </a:endParaRPr>
          </a:p>
        </p:txBody>
      </p:sp>
    </p:spTree>
  </p:cSld>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3" name="Title 2"/>
          <p:cNvSpPr/>
          <p:nvPr/>
        </p:nvSpPr>
        <p:spPr>
          <a:xfrm>
            <a:off x="3564000" y="1184040"/>
            <a:ext cx="6084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4400" spc="299" strike="noStrike">
                <a:solidFill>
                  <a:srgbClr val="000000"/>
                </a:solidFill>
                <a:latin typeface="Poppins"/>
                <a:ea typeface="Roboto Medium"/>
              </a:rPr>
              <a:t>Blockchain</a:t>
            </a:r>
            <a:endParaRPr b="1" lang="it-IT" sz="4400" spc="-1" strike="noStrike">
              <a:solidFill>
                <a:srgbClr val="000000"/>
              </a:solidFill>
              <a:latin typeface="Arial"/>
            </a:endParaRPr>
          </a:p>
        </p:txBody>
      </p:sp>
      <p:sp>
        <p:nvSpPr>
          <p:cNvPr id="454" name="Rectangle 8"/>
          <p:cNvSpPr/>
          <p:nvPr/>
        </p:nvSpPr>
        <p:spPr>
          <a:xfrm>
            <a:off x="3565440" y="4932000"/>
            <a:ext cx="207252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ffff00"/>
                </a:solidFill>
                <a:latin typeface="Roboto"/>
                <a:ea typeface="Roboto"/>
              </a:rPr>
              <a:t>Roma 19/6/2023</a:t>
            </a:r>
            <a:endParaRPr b="0" lang="it-IT" sz="1800" spc="-1" strike="noStrike">
              <a:latin typeface="Arial"/>
            </a:endParaRPr>
          </a:p>
        </p:txBody>
      </p:sp>
      <p:sp>
        <p:nvSpPr>
          <p:cNvPr id="455" name="Title 2"/>
          <p:cNvSpPr/>
          <p:nvPr/>
        </p:nvSpPr>
        <p:spPr>
          <a:xfrm>
            <a:off x="3564720" y="644040"/>
            <a:ext cx="4991040" cy="59976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Informatica</a:t>
            </a:r>
            <a:endParaRPr b="0" lang="it-IT" sz="3200" spc="-1" strike="noStrike">
              <a:latin typeface="Arial"/>
            </a:endParaRPr>
          </a:p>
        </p:txBody>
      </p:sp>
      <p:sp>
        <p:nvSpPr>
          <p:cNvPr id="456" name="Title 2_0"/>
          <p:cNvSpPr/>
          <p:nvPr/>
        </p:nvSpPr>
        <p:spPr>
          <a:xfrm>
            <a:off x="3564720" y="2262960"/>
            <a:ext cx="3779280" cy="248904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3200" spc="-1" strike="noStrike">
                <a:solidFill>
                  <a:srgbClr val="ffffff"/>
                </a:solidFill>
                <a:latin typeface="Poppins"/>
                <a:ea typeface="Roboto Medium"/>
              </a:rPr>
              <a:t>Cosa sono le Blockchain</a:t>
            </a:r>
            <a:endParaRPr b="0" lang="it-IT" sz="3200" spc="-1" strike="noStrike">
              <a:latin typeface="Arial"/>
            </a:endParaRPr>
          </a:p>
        </p:txBody>
      </p:sp>
      <p:sp>
        <p:nvSpPr>
          <p:cNvPr id="457" name="Rectangle 8_1"/>
          <p:cNvSpPr/>
          <p:nvPr/>
        </p:nvSpPr>
        <p:spPr>
          <a:xfrm>
            <a:off x="3564720" y="60480"/>
            <a:ext cx="2189880" cy="36468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it-IT" sz="1800" spc="-1" strike="noStrike">
                <a:solidFill>
                  <a:srgbClr val="000000"/>
                </a:solidFill>
                <a:latin typeface="Roboto"/>
                <a:ea typeface="Roboto"/>
              </a:rPr>
              <a:t>Stefano Bortolato</a:t>
            </a:r>
            <a:endParaRPr b="0" lang="it-IT" sz="1800" spc="-1" strike="noStrike">
              <a:solidFill>
                <a:srgbClr val="000000"/>
              </a:solidFill>
              <a:latin typeface="Arial"/>
            </a:endParaRPr>
          </a:p>
        </p:txBody>
      </p:sp>
      <p:pic>
        <p:nvPicPr>
          <p:cNvPr id="458" name="" descr=""/>
          <p:cNvPicPr/>
          <p:nvPr/>
        </p:nvPicPr>
        <p:blipFill>
          <a:blip r:embed="rId1"/>
          <a:stretch/>
        </p:blipFill>
        <p:spPr>
          <a:xfrm>
            <a:off x="7488720" y="4151520"/>
            <a:ext cx="999000" cy="1190520"/>
          </a:xfrm>
          <a:prstGeom prst="rect">
            <a:avLst/>
          </a:prstGeom>
          <a:ln w="0">
            <a:noFill/>
          </a:ln>
        </p:spPr>
      </p:pic>
      <p:sp>
        <p:nvSpPr>
          <p:cNvPr id="459" name="Title 5"/>
          <p:cNvSpPr/>
          <p:nvPr/>
        </p:nvSpPr>
        <p:spPr>
          <a:xfrm>
            <a:off x="8703000" y="2441160"/>
            <a:ext cx="792000" cy="1078920"/>
          </a:xfrm>
          <a:prstGeom prst="rect">
            <a:avLst/>
          </a:prstGeom>
          <a:noFill/>
          <a:ln w="0">
            <a:noFill/>
          </a:ln>
        </p:spPr>
        <p:style>
          <a:lnRef idx="0"/>
          <a:fillRef idx="0"/>
          <a:effectRef idx="0"/>
          <a:fontRef idx="minor"/>
        </p:style>
        <p:txBody>
          <a:bodyPr tIns="91440" bIns="91440" anchor="ctr">
            <a:noAutofit/>
          </a:bodyPr>
          <a:p>
            <a:pPr>
              <a:lnSpc>
                <a:spcPct val="90000"/>
              </a:lnSpc>
              <a:buNone/>
            </a:pPr>
            <a:r>
              <a:rPr b="1" lang="it-IT" sz="11620" spc="299" strike="noStrike">
                <a:solidFill>
                  <a:srgbClr val="000000"/>
                </a:solidFill>
                <a:latin typeface="Poppins"/>
                <a:ea typeface="Roboto Medium"/>
              </a:rPr>
              <a:t>1</a:t>
            </a:r>
            <a:endParaRPr b="1" lang="it-IT" sz="11620" spc="-1" strike="noStrike">
              <a:solidFill>
                <a:srgbClr val="000000"/>
              </a:solidFill>
              <a:latin typeface="Arial"/>
            </a:endParaRPr>
          </a:p>
        </p:txBody>
      </p:sp>
      <p:sp>
        <p:nvSpPr>
          <p:cNvPr id="460" name=""/>
          <p:cNvSpPr txBox="1"/>
          <p:nvPr/>
        </p:nvSpPr>
        <p:spPr>
          <a:xfrm>
            <a:off x="8568000" y="500040"/>
            <a:ext cx="860400" cy="306720"/>
          </a:xfrm>
          <a:prstGeom prst="rect">
            <a:avLst/>
          </a:prstGeom>
          <a:noFill/>
          <a:ln w="0">
            <a:noFill/>
          </a:ln>
        </p:spPr>
        <p:txBody>
          <a:bodyPr lIns="90000" rIns="90000" tIns="45000" bIns="45000" anchor="t">
            <a:noAutofit/>
          </a:bodyPr>
          <a:p>
            <a:r>
              <a:rPr b="0" lang="it-IT" sz="1400" spc="-1" strike="noStrike">
                <a:latin typeface="Montserrat"/>
              </a:rPr>
              <a:t>dsb005</a:t>
            </a:r>
            <a:endParaRPr b="0" lang="it-IT" sz="1400" spc="-1" strike="noStrike">
              <a:latin typeface="Arial"/>
            </a:endParaRPr>
          </a:p>
        </p:txBody>
      </p:sp>
      <p:pic>
        <p:nvPicPr>
          <p:cNvPr id="461" name="" descr=""/>
          <p:cNvPicPr/>
          <p:nvPr/>
        </p:nvPicPr>
        <p:blipFill>
          <a:blip r:embed="rId2"/>
          <a:stretch/>
        </p:blipFill>
        <p:spPr>
          <a:xfrm>
            <a:off x="0" y="0"/>
            <a:ext cx="3553200" cy="5669640"/>
          </a:xfrm>
          <a:prstGeom prst="rect">
            <a:avLst/>
          </a:prstGeom>
          <a:ln w="0">
            <a:noFill/>
          </a:ln>
        </p:spPr>
      </p:pic>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0" name="PlaceHolder 1"/>
          <p:cNvSpPr>
            <a:spLocks noGrp="1"/>
          </p:cNvSpPr>
          <p:nvPr>
            <p:ph/>
          </p:nvPr>
        </p:nvSpPr>
        <p:spPr>
          <a:xfrm>
            <a:off x="3809520" y="1080000"/>
            <a:ext cx="6071760" cy="3615120"/>
          </a:xfrm>
          <a:prstGeom prst="rect">
            <a:avLst/>
          </a:prstGeom>
          <a:noFill/>
          <a:ln w="0">
            <a:noFill/>
          </a:ln>
        </p:spPr>
        <p:txBody>
          <a:bodyPr lIns="0" rIns="0" tIns="0" bIns="0" anchor="t">
            <a:normAutofit fontScale="98000"/>
          </a:bodyPr>
          <a:p>
            <a:pPr>
              <a:lnSpc>
                <a:spcPct val="90000"/>
              </a:lnSpc>
              <a:spcBef>
                <a:spcPts val="901"/>
              </a:spcBef>
              <a:buNone/>
            </a:pPr>
            <a:r>
              <a:rPr b="0" lang="it-IT" sz="2000" spc="-1" strike="noStrike">
                <a:solidFill>
                  <a:srgbClr val="000000"/>
                </a:solidFill>
                <a:latin typeface="Montserrat"/>
              </a:rPr>
              <a:t>Le blockchain partono dalla considerazione base che su internet possiamo far viaggiare ogni cosa. Se a questo principiamo aggiungiamo accorgimenti9 come la crittografia, le firme temporali, la ridondanza dell'informazione, ecc... possiamo considerare, in ultima analisi, che è sufficiente una connessione internet.</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A seconda delle qualità della nostra connessione varia il tempo necessario per l'elaborazione-trasferimento. Inoltre a seconda della capacità di calcolo del singolo blocco è necessaria una diversa quantità di tempo.</a:t>
            </a:r>
            <a:endParaRPr b="0" lang="it-IT" sz="2000" spc="-1" strike="noStrike">
              <a:solidFill>
                <a:srgbClr val="000000"/>
              </a:solidFill>
              <a:latin typeface="Montserrat"/>
            </a:endParaRPr>
          </a:p>
        </p:txBody>
      </p:sp>
      <p:sp>
        <p:nvSpPr>
          <p:cNvPr id="501" name=""/>
          <p:cNvSpPr txBox="1"/>
          <p:nvPr/>
        </p:nvSpPr>
        <p:spPr>
          <a:xfrm>
            <a:off x="3701880" y="59400"/>
            <a:ext cx="4464360" cy="320400"/>
          </a:xfrm>
          <a:prstGeom prst="rect">
            <a:avLst/>
          </a:prstGeom>
          <a:noFill/>
          <a:ln w="0">
            <a:noFill/>
          </a:ln>
        </p:spPr>
        <p:txBody>
          <a:bodyPr lIns="90000" rIns="90000" tIns="45000" bIns="45000" anchor="t">
            <a:noAutofit/>
          </a:bodyPr>
          <a:p>
            <a:pPr>
              <a:lnSpc>
                <a:spcPct val="100000"/>
              </a:lnSpc>
              <a:buNone/>
            </a:pPr>
            <a:r>
              <a:rPr b="0" lang="it-IT" sz="1490" spc="-1" strike="noStrike">
                <a:latin typeface="Montserrat SemiBold"/>
              </a:rPr>
              <a:t>Blockchain</a:t>
            </a:r>
            <a:endParaRPr b="0" lang="it-IT" sz="1490" spc="-1" strike="noStrike">
              <a:latin typeface="Arial"/>
            </a:endParaRPr>
          </a:p>
        </p:txBody>
      </p:sp>
    </p:spTree>
  </p:cSld>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2" name="PlaceHolder 1"/>
          <p:cNvSpPr>
            <a:spLocks noGrp="1"/>
          </p:cNvSpPr>
          <p:nvPr>
            <p:ph/>
          </p:nvPr>
        </p:nvSpPr>
        <p:spPr>
          <a:xfrm>
            <a:off x="3809520" y="1080000"/>
            <a:ext cx="6071760" cy="3615120"/>
          </a:xfrm>
          <a:prstGeom prst="rect">
            <a:avLst/>
          </a:prstGeom>
          <a:noFill/>
          <a:ln w="0">
            <a:noFill/>
          </a:ln>
        </p:spPr>
        <p:txBody>
          <a:bodyPr lIns="0" rIns="0" tIns="0" bIns="0" anchor="t">
            <a:normAutofit/>
          </a:bodyPr>
          <a:p>
            <a:pPr>
              <a:lnSpc>
                <a:spcPct val="90000"/>
              </a:lnSpc>
              <a:spcBef>
                <a:spcPts val="901"/>
              </a:spcBef>
              <a:buNone/>
            </a:pPr>
            <a:r>
              <a:rPr b="0" lang="it-IT" sz="2000" spc="-1" strike="noStrike">
                <a:solidFill>
                  <a:srgbClr val="000000"/>
                </a:solidFill>
                <a:latin typeface="Montserrat"/>
              </a:rPr>
              <a:t>Costante, invece, che in ogni caso è sempre necessaria molta energia.</a:t>
            </a:r>
            <a:endParaRPr b="0" lang="it-IT" sz="2000" spc="-1" strike="noStrike">
              <a:solidFill>
                <a:srgbClr val="000000"/>
              </a:solidFill>
              <a:latin typeface="Montserrat"/>
            </a:endParaRPr>
          </a:p>
          <a:p>
            <a:pPr>
              <a:lnSpc>
                <a:spcPct val="90000"/>
              </a:lnSpc>
              <a:spcBef>
                <a:spcPts val="901"/>
              </a:spcBef>
              <a:buNone/>
            </a:pPr>
            <a:r>
              <a:rPr b="0" lang="it-IT" sz="2000" spc="-1" strike="noStrike">
                <a:solidFill>
                  <a:srgbClr val="000000"/>
                </a:solidFill>
                <a:latin typeface="Montserrat"/>
              </a:rPr>
              <a:t>In conclusione è sufficiente una connessione internet (qualsiasi essa sia), ma se piccola il tempo necessario per l'elaborazione può essere così tanto da non essere sufficiente la connessione in se.</a:t>
            </a:r>
            <a:endParaRPr b="0" lang="it-IT" sz="2000" spc="-1" strike="noStrike">
              <a:solidFill>
                <a:srgbClr val="000000"/>
              </a:solidFill>
              <a:latin typeface="Montserrat"/>
            </a:endParaRPr>
          </a:p>
        </p:txBody>
      </p:sp>
      <p:sp>
        <p:nvSpPr>
          <p:cNvPr id="503" name=""/>
          <p:cNvSpPr txBox="1"/>
          <p:nvPr/>
        </p:nvSpPr>
        <p:spPr>
          <a:xfrm>
            <a:off x="3701880" y="59400"/>
            <a:ext cx="4464360" cy="320400"/>
          </a:xfrm>
          <a:prstGeom prst="rect">
            <a:avLst/>
          </a:prstGeom>
          <a:noFill/>
          <a:ln w="0">
            <a:noFill/>
          </a:ln>
        </p:spPr>
        <p:txBody>
          <a:bodyPr lIns="90000" rIns="90000" tIns="45000" bIns="45000" anchor="t">
            <a:noAutofit/>
          </a:bodyPr>
          <a:p>
            <a:pPr>
              <a:lnSpc>
                <a:spcPct val="100000"/>
              </a:lnSpc>
              <a:buNone/>
            </a:pPr>
            <a:r>
              <a:rPr b="0" lang="it-IT" sz="1490" spc="-1" strike="noStrike">
                <a:latin typeface="Montserrat SemiBold"/>
              </a:rPr>
              <a:t>Blockchain</a:t>
            </a:r>
            <a:endParaRPr b="0" lang="it-IT" sz="1490" spc="-1" strike="noStrike">
              <a:latin typeface="Arial"/>
            </a:endParaRPr>
          </a:p>
        </p:txBody>
      </p:sp>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4" name="PlaceHolder 1"/>
          <p:cNvSpPr>
            <a:spLocks noGrp="1"/>
          </p:cNvSpPr>
          <p:nvPr>
            <p:ph type="title"/>
          </p:nvPr>
        </p:nvSpPr>
        <p:spPr>
          <a:xfrm>
            <a:off x="456840" y="1078920"/>
            <a:ext cx="3882960" cy="686880"/>
          </a:xfrm>
          <a:prstGeom prst="rect">
            <a:avLst/>
          </a:prstGeom>
          <a:noFill/>
          <a:ln w="0">
            <a:noFill/>
          </a:ln>
        </p:spPr>
        <p:txBody>
          <a:bodyPr lIns="0" rIns="0" tIns="0" bIns="0" anchor="ctr">
            <a:noAutofit/>
          </a:bodyPr>
          <a:p>
            <a:r>
              <a:rPr b="1" lang="it-IT" sz="2800" spc="-1" strike="noStrike">
                <a:solidFill>
                  <a:srgbClr val="000000"/>
                </a:solidFill>
                <a:latin typeface="Montserrat Black"/>
              </a:rPr>
              <a:t>Conclusione</a:t>
            </a:r>
            <a:endParaRPr b="0" lang="en-US" sz="2800" spc="-1" strike="noStrike">
              <a:solidFill>
                <a:srgbClr val="000000"/>
              </a:solidFill>
              <a:latin typeface="Lora"/>
            </a:endParaRPr>
          </a:p>
        </p:txBody>
      </p:sp>
      <p:pic>
        <p:nvPicPr>
          <p:cNvPr id="505" name="" descr=""/>
          <p:cNvPicPr/>
          <p:nvPr/>
        </p:nvPicPr>
        <p:blipFill>
          <a:blip r:embed="rId1"/>
          <a:stretch/>
        </p:blipFill>
        <p:spPr>
          <a:xfrm>
            <a:off x="4985640" y="467280"/>
            <a:ext cx="4500360" cy="4500360"/>
          </a:xfrm>
          <a:prstGeom prst="rect">
            <a:avLst/>
          </a:prstGeom>
          <a:ln w="0">
            <a:noFill/>
          </a:ln>
        </p:spPr>
      </p:pic>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6" name="PlaceHolder 1"/>
          <p:cNvSpPr>
            <a:spLocks noGrp="1"/>
          </p:cNvSpPr>
          <p:nvPr>
            <p:ph/>
          </p:nvPr>
        </p:nvSpPr>
        <p:spPr>
          <a:xfrm>
            <a:off x="3809520" y="1224000"/>
            <a:ext cx="6071760" cy="3816000"/>
          </a:xfrm>
          <a:prstGeom prst="rect">
            <a:avLst/>
          </a:prstGeom>
          <a:noFill/>
          <a:ln w="0">
            <a:noFill/>
          </a:ln>
        </p:spPr>
        <p:txBody>
          <a:bodyPr lIns="0" rIns="0" tIns="0" bIns="0" anchor="t">
            <a:normAutofit/>
          </a:bodyPr>
          <a:p>
            <a:pPr>
              <a:lnSpc>
                <a:spcPct val="90000"/>
              </a:lnSpc>
              <a:spcBef>
                <a:spcPts val="901"/>
              </a:spcBef>
              <a:buNone/>
            </a:pPr>
            <a:r>
              <a:rPr b="0" lang="it-IT" sz="2400" spc="-1" strike="noStrike">
                <a:solidFill>
                  <a:srgbClr val="000000"/>
                </a:solidFill>
                <a:latin typeface="Montserrat"/>
              </a:rPr>
              <a:t>Se le blockchain sono alla base del funzionamento delle criptomonete, queste ultime cosa sono?</a:t>
            </a:r>
            <a:endParaRPr b="0" lang="it-IT" sz="2400" spc="-1" strike="noStrike">
              <a:solidFill>
                <a:srgbClr val="000000"/>
              </a:solidFill>
              <a:latin typeface="Montserrat"/>
            </a:endParaRPr>
          </a:p>
          <a:p>
            <a:pPr>
              <a:lnSpc>
                <a:spcPct val="90000"/>
              </a:lnSpc>
              <a:spcBef>
                <a:spcPts val="901"/>
              </a:spcBef>
              <a:buNone/>
            </a:pPr>
            <a:r>
              <a:rPr b="0" lang="it-IT" sz="2400" spc="-1" strike="noStrike">
                <a:solidFill>
                  <a:srgbClr val="000000"/>
                </a:solidFill>
                <a:latin typeface="Montserrat"/>
              </a:rPr>
              <a:t>Nella prossima lezione rispondiamo a questa domanda dando una panoramica a queste nuove monete.</a:t>
            </a:r>
            <a:endParaRPr b="0" lang="it-IT" sz="2400" spc="-1" strike="noStrike">
              <a:solidFill>
                <a:srgbClr val="000000"/>
              </a:solidFill>
              <a:latin typeface="Montserrat"/>
            </a:endParaRPr>
          </a:p>
        </p:txBody>
      </p:sp>
      <p:sp>
        <p:nvSpPr>
          <p:cNvPr id="507" name=""/>
          <p:cNvSpPr txBox="1"/>
          <p:nvPr/>
        </p:nvSpPr>
        <p:spPr>
          <a:xfrm>
            <a:off x="3701880" y="59400"/>
            <a:ext cx="4464360" cy="320400"/>
          </a:xfrm>
          <a:prstGeom prst="rect">
            <a:avLst/>
          </a:prstGeom>
          <a:noFill/>
          <a:ln w="0">
            <a:noFill/>
          </a:ln>
        </p:spPr>
        <p:txBody>
          <a:bodyPr lIns="90000" rIns="90000" tIns="45000" bIns="45000" anchor="t">
            <a:noAutofit/>
          </a:bodyPr>
          <a:p>
            <a:pPr>
              <a:lnSpc>
                <a:spcPct val="100000"/>
              </a:lnSpc>
              <a:buNone/>
            </a:pPr>
            <a:r>
              <a:rPr b="0" lang="it-IT" sz="1490" spc="-1" strike="noStrike">
                <a:latin typeface="Montserrat SemiBold"/>
              </a:rPr>
              <a:t>Conclusione</a:t>
            </a:r>
            <a:endParaRPr b="0" lang="it-IT" sz="1490" spc="-1" strike="noStrike">
              <a:latin typeface="Arial"/>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8" name="PlaceHolder 1"/>
          <p:cNvSpPr>
            <a:spLocks noGrp="1"/>
          </p:cNvSpPr>
          <p:nvPr>
            <p:ph type="title"/>
          </p:nvPr>
        </p:nvSpPr>
        <p:spPr>
          <a:xfrm>
            <a:off x="3780000" y="1368000"/>
            <a:ext cx="6048000" cy="1315800"/>
          </a:xfrm>
          <a:prstGeom prst="rect">
            <a:avLst/>
          </a:prstGeom>
          <a:noFill/>
          <a:ln w="76320">
            <a:solidFill>
              <a:srgbClr val="000000"/>
            </a:solidFill>
            <a:round/>
          </a:ln>
        </p:spPr>
        <p:txBody>
          <a:bodyPr lIns="38160" rIns="38160" tIns="38160" bIns="38160" anchor="ctr">
            <a:noAutofit/>
          </a:bodyPr>
          <a:p>
            <a:pPr algn="ctr">
              <a:buNone/>
            </a:pPr>
            <a:r>
              <a:rPr b="1" lang="it-IT" sz="8000" spc="-1" strike="noStrike">
                <a:solidFill>
                  <a:srgbClr val="000000"/>
                </a:solidFill>
                <a:latin typeface="Montserrat"/>
              </a:rPr>
              <a:t>Domande?</a:t>
            </a:r>
            <a:endParaRPr b="1" lang="it-IT" sz="8000" spc="-1" strike="noStrike">
              <a:solidFill>
                <a:srgbClr val="000000"/>
              </a:solidFill>
              <a:latin typeface="Montserrat"/>
            </a:endParaRPr>
          </a:p>
        </p:txBody>
      </p:sp>
      <p:pic>
        <p:nvPicPr>
          <p:cNvPr id="509" name="" descr=""/>
          <p:cNvPicPr/>
          <p:nvPr/>
        </p:nvPicPr>
        <p:blipFill>
          <a:blip r:embed="rId1"/>
          <a:stretch/>
        </p:blipFill>
        <p:spPr>
          <a:xfrm>
            <a:off x="-133560" y="360"/>
            <a:ext cx="3690000" cy="5720400"/>
          </a:xfrm>
          <a:prstGeom prst="rect">
            <a:avLst/>
          </a:prstGeom>
          <a:ln w="0">
            <a:noFill/>
          </a:ln>
        </p:spPr>
      </p:pic>
      <p:sp>
        <p:nvSpPr>
          <p:cNvPr id="510" name="PlaceHolder 2"/>
          <p:cNvSpPr>
            <a:spLocks noGrp="1"/>
          </p:cNvSpPr>
          <p:nvPr>
            <p:ph type="title"/>
          </p:nvPr>
        </p:nvSpPr>
        <p:spPr>
          <a:xfrm rot="10800000">
            <a:off x="3742560" y="2680920"/>
            <a:ext cx="6123600" cy="1559160"/>
          </a:xfrm>
          <a:prstGeom prst="rect">
            <a:avLst/>
          </a:prstGeom>
          <a:solidFill>
            <a:srgbClr val="000000"/>
          </a:solidFill>
          <a:ln w="0">
            <a:noFill/>
          </a:ln>
        </p:spPr>
        <p:txBody>
          <a:bodyPr lIns="0" rIns="0" tIns="0" bIns="0" anchor="ctr">
            <a:noAutofit/>
          </a:bodyPr>
          <a:p>
            <a:pPr algn="ctr">
              <a:buNone/>
            </a:pPr>
            <a:r>
              <a:rPr b="1" lang="it-IT" sz="8000" spc="-1" strike="noStrike">
                <a:solidFill>
                  <a:srgbClr val="ffffff"/>
                </a:solidFill>
                <a:latin typeface="Montserrat"/>
              </a:rPr>
              <a:t>Questions?</a:t>
            </a:r>
            <a:endParaRPr b="1" lang="it-IT" sz="8000" spc="-1" strike="noStrike">
              <a:solidFill>
                <a:srgbClr val="000000"/>
              </a:solidFill>
              <a:latin typeface="Montserrat"/>
            </a:endParaRPr>
          </a:p>
        </p:txBody>
      </p:sp>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1" name=""/>
          <p:cNvSpPr/>
          <p:nvPr/>
        </p:nvSpPr>
        <p:spPr>
          <a:xfrm>
            <a:off x="144000" y="144000"/>
            <a:ext cx="9792000" cy="5400000"/>
          </a:xfrm>
          <a:prstGeom prst="rect">
            <a:avLst/>
          </a:prstGeom>
          <a:solidFill>
            <a:srgbClr val="000000"/>
          </a:solidFill>
          <a:ln w="0">
            <a:noFill/>
          </a:ln>
        </p:spPr>
        <p:style>
          <a:lnRef idx="0"/>
          <a:fillRef idx="0"/>
          <a:effectRef idx="0"/>
          <a:fontRef idx="minor"/>
        </p:style>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2" name="PlaceHolder 1"/>
          <p:cNvSpPr>
            <a:spLocks noGrp="1"/>
          </p:cNvSpPr>
          <p:nvPr>
            <p:ph/>
          </p:nvPr>
        </p:nvSpPr>
        <p:spPr>
          <a:xfrm>
            <a:off x="3809520" y="1547640"/>
            <a:ext cx="5838480" cy="314748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Cosa sono le Blockchain? A cosa servono? Dove sono impiegate? Sono collegate con le Cripto-monete?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Vediamo di rispondere a queste domande e di dare una panoramica esauriente senza scendere negli aspetti tecnologici.</a:t>
            </a:r>
            <a:endParaRPr b="0" lang="it-IT" sz="1800" spc="-1" strike="noStrike">
              <a:solidFill>
                <a:srgbClr val="000000"/>
              </a:solidFill>
              <a:latin typeface="Montserrat"/>
            </a:endParaRPr>
          </a:p>
        </p:txBody>
      </p:sp>
      <p:sp>
        <p:nvSpPr>
          <p:cNvPr id="463"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
        <p:nvSpPr>
          <p:cNvPr id="464" name="PlaceHolder 2"/>
          <p:cNvSpPr>
            <a:spLocks noGrp="1"/>
          </p:cNvSpPr>
          <p:nvPr>
            <p:ph type="title"/>
          </p:nvPr>
        </p:nvSpPr>
        <p:spPr>
          <a:xfrm>
            <a:off x="3809520" y="575640"/>
            <a:ext cx="6071760" cy="686880"/>
          </a:xfrm>
          <a:prstGeom prst="rect">
            <a:avLst/>
          </a:prstGeom>
          <a:noFill/>
          <a:ln w="0">
            <a:noFill/>
          </a:ln>
        </p:spPr>
        <p:txBody>
          <a:bodyPr lIns="0" rIns="0" tIns="0" bIns="0" anchor="t">
            <a:noAutofit/>
          </a:bodyPr>
          <a:p>
            <a:r>
              <a:rPr b="1" lang="it-IT" sz="2200" spc="-1" strike="noStrike">
                <a:solidFill>
                  <a:srgbClr val="000000"/>
                </a:solidFill>
                <a:latin typeface="Montserrat"/>
              </a:rPr>
              <a:t>Premessa</a:t>
            </a:r>
            <a:endParaRPr b="1" lang="it-IT" sz="2200" spc="-1" strike="noStrike">
              <a:solidFill>
                <a:srgbClr val="000000"/>
              </a:solidFill>
              <a:latin typeface="Montserrat"/>
            </a:endParaRPr>
          </a:p>
        </p:txBody>
      </p:sp>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5"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Cosa sono le Blockchain?</a:t>
            </a:r>
            <a:endParaRPr b="0" lang="en-US" sz="2800" spc="-1" strike="noStrike">
              <a:solidFill>
                <a:srgbClr val="000000"/>
              </a:solidFill>
              <a:latin typeface="Lora"/>
            </a:endParaRPr>
          </a:p>
        </p:txBody>
      </p:sp>
      <p:pic>
        <p:nvPicPr>
          <p:cNvPr id="466" name="" descr=""/>
          <p:cNvPicPr/>
          <p:nvPr/>
        </p:nvPicPr>
        <p:blipFill>
          <a:blip r:embed="rId1"/>
          <a:stretch/>
        </p:blipFill>
        <p:spPr>
          <a:xfrm>
            <a:off x="4985280" y="466920"/>
            <a:ext cx="4500360" cy="4500360"/>
          </a:xfrm>
          <a:prstGeom prst="rect">
            <a:avLst/>
          </a:prstGeom>
          <a:ln w="0">
            <a:noFill/>
          </a:ln>
        </p:spPr>
      </p:pic>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7"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
        <p:nvSpPr>
          <p:cNvPr id="468" name="PlaceHolder 1"/>
          <p:cNvSpPr>
            <a:spLocks noGrp="1"/>
          </p:cNvSpPr>
          <p:nvPr>
            <p:ph/>
          </p:nvPr>
        </p:nvSpPr>
        <p:spPr>
          <a:xfrm>
            <a:off x="3809520" y="1547640"/>
            <a:ext cx="5838480" cy="314748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Se traduciamo letteralmente il nome si tratta di una "catena di blocchi".</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Il nome rende molto bene l'identità di questa tecnologia, ma non ci spiega cos'è.</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Per prima cosa le blockchain sono una tecnologia costruita usando diverse tecnologie.</a:t>
            </a:r>
            <a:endParaRPr b="0" lang="it-IT" sz="1800" spc="-1" strike="noStrike">
              <a:solidFill>
                <a:srgbClr val="000000"/>
              </a:solidFill>
              <a:latin typeface="Montserrat"/>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9" name="PlaceHolder 1"/>
          <p:cNvSpPr>
            <a:spLocks noGrp="1"/>
          </p:cNvSpPr>
          <p:nvPr>
            <p:ph/>
          </p:nvPr>
        </p:nvSpPr>
        <p:spPr>
          <a:xfrm>
            <a:off x="3809520" y="1547640"/>
            <a:ext cx="5838480" cy="3147480"/>
          </a:xfrm>
          <a:prstGeom prst="rect">
            <a:avLst/>
          </a:prstGeom>
          <a:noFill/>
          <a:ln w="0">
            <a:noFill/>
          </a:ln>
        </p:spPr>
        <p:txBody>
          <a:bodyPr lIns="0" rIns="0" tIns="0" bIns="0" anchor="t">
            <a:normAutofit/>
          </a:bodyPr>
          <a:p>
            <a:pPr>
              <a:lnSpc>
                <a:spcPct val="90000"/>
              </a:lnSpc>
              <a:spcBef>
                <a:spcPts val="901"/>
              </a:spcBef>
              <a:buNone/>
            </a:pPr>
            <a:r>
              <a:rPr b="0" lang="it-IT" sz="1800" spc="-1" strike="noStrike">
                <a:solidFill>
                  <a:srgbClr val="000000"/>
                </a:solidFill>
                <a:latin typeface="Montserrat"/>
              </a:rPr>
              <a:t>Obiettivi di questa tecnologia è la sicurezza, l'integrità dei dati e la disponibilità dei dati.</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Ciascun blocco è collegato ad un altro (o a più blocchi) attraverso connessioni criptati.</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Scopo della catena è di far passare i dati da un blocco all'altro fino a giungere a destinazione. Il trasferimento dei dati ha delle caratteristiche molto precise:</a:t>
            </a:r>
            <a:endParaRPr b="0" lang="it-IT" sz="1800" spc="-1" strike="noStrike">
              <a:solidFill>
                <a:srgbClr val="000000"/>
              </a:solidFill>
              <a:latin typeface="Montserrat"/>
            </a:endParaRPr>
          </a:p>
        </p:txBody>
      </p:sp>
      <p:sp>
        <p:nvSpPr>
          <p:cNvPr id="470"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1" name="PlaceHolder 1"/>
          <p:cNvSpPr>
            <a:spLocks noGrp="1"/>
          </p:cNvSpPr>
          <p:nvPr>
            <p:ph/>
          </p:nvPr>
        </p:nvSpPr>
        <p:spPr>
          <a:xfrm>
            <a:off x="3809520" y="1547640"/>
            <a:ext cx="5838480" cy="3780360"/>
          </a:xfrm>
          <a:prstGeom prst="rect">
            <a:avLst/>
          </a:prstGeom>
          <a:noFill/>
          <a:ln w="0">
            <a:noFill/>
          </a:ln>
        </p:spPr>
        <p:txBody>
          <a:bodyPr lIns="0" rIns="0" tIns="0" bIns="0" anchor="t">
            <a:normAutofit/>
          </a:bodyPr>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"time-stamp": ogni movimento, quando passa in un blocco viene segnato con una marca temporale. In questo modo non sarà possibile falsificare il passaggio di una transazione a meno che non si modifichi tutta la catena</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"tracciamento": ogni singolo blocco contiene l'informazione di tutte le transazioni. In questo modo non è possibili falsificare le transazioni a meno che non si modifichino tutti i blocchi della Blockchain</a:t>
            </a:r>
            <a:endParaRPr b="0" lang="it-IT" sz="1800" spc="-1" strike="noStrike">
              <a:solidFill>
                <a:srgbClr val="000000"/>
              </a:solidFill>
              <a:latin typeface="Montserrat"/>
            </a:endParaRPr>
          </a:p>
          <a:p>
            <a:pPr marL="432000" indent="-324000">
              <a:lnSpc>
                <a:spcPct val="90000"/>
              </a:lnSpc>
              <a:spcBef>
                <a:spcPts val="901"/>
              </a:spcBef>
              <a:buClr>
                <a:srgbClr val="000000"/>
              </a:buClr>
              <a:buSzPct val="45000"/>
              <a:buFont typeface="Wingdings" charset="2"/>
              <a:buChar char=""/>
            </a:pPr>
            <a:r>
              <a:rPr b="0" lang="it-IT" sz="1800" spc="-1" strike="noStrike">
                <a:solidFill>
                  <a:srgbClr val="000000"/>
                </a:solidFill>
                <a:latin typeface="Montserrat"/>
              </a:rPr>
              <a:t>"trasparenza": le informazioni di tutti i nodi sono leggibili a chiunque rendendo evidente a tutti la verità.</a:t>
            </a:r>
            <a:endParaRPr b="0" lang="it-IT" sz="1800" spc="-1" strike="noStrike">
              <a:solidFill>
                <a:srgbClr val="000000"/>
              </a:solidFill>
              <a:latin typeface="Montserrat"/>
            </a:endParaRPr>
          </a:p>
        </p:txBody>
      </p:sp>
      <p:sp>
        <p:nvSpPr>
          <p:cNvPr id="472" name=""/>
          <p:cNvSpPr txBox="1"/>
          <p:nvPr/>
        </p:nvSpPr>
        <p:spPr>
          <a:xfrm>
            <a:off x="370152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3" name="PlaceHolder 1"/>
          <p:cNvSpPr>
            <a:spLocks noGrp="1"/>
          </p:cNvSpPr>
          <p:nvPr>
            <p:ph type="title"/>
          </p:nvPr>
        </p:nvSpPr>
        <p:spPr>
          <a:xfrm>
            <a:off x="456840" y="989280"/>
            <a:ext cx="3882960" cy="866520"/>
          </a:xfrm>
          <a:prstGeom prst="rect">
            <a:avLst/>
          </a:prstGeom>
          <a:noFill/>
          <a:ln w="0">
            <a:noFill/>
          </a:ln>
        </p:spPr>
        <p:txBody>
          <a:bodyPr lIns="0" rIns="0" tIns="0" bIns="0" anchor="ctr">
            <a:noAutofit/>
          </a:bodyPr>
          <a:p>
            <a:r>
              <a:rPr b="1" lang="it-IT" sz="2800" spc="-1" strike="noStrike">
                <a:solidFill>
                  <a:srgbClr val="000000"/>
                </a:solidFill>
                <a:latin typeface="Montserrat Black"/>
              </a:rPr>
              <a:t>Cosa fanno le Blockchain?</a:t>
            </a:r>
            <a:endParaRPr b="0" lang="en-US" sz="2800" spc="-1" strike="noStrike">
              <a:solidFill>
                <a:srgbClr val="000000"/>
              </a:solidFill>
              <a:latin typeface="Lora"/>
            </a:endParaRPr>
          </a:p>
        </p:txBody>
      </p:sp>
      <p:pic>
        <p:nvPicPr>
          <p:cNvPr id="474" name="" descr=""/>
          <p:cNvPicPr/>
          <p:nvPr/>
        </p:nvPicPr>
        <p:blipFill>
          <a:blip r:embed="rId1"/>
          <a:stretch/>
        </p:blipFill>
        <p:spPr>
          <a:xfrm>
            <a:off x="4985280" y="466920"/>
            <a:ext cx="4500360" cy="4500360"/>
          </a:xfrm>
          <a:prstGeom prst="rect">
            <a:avLst/>
          </a:prstGeom>
          <a:ln w="0">
            <a:noFill/>
          </a:ln>
        </p:spPr>
      </p:pic>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5" name="PlaceHolder 1"/>
          <p:cNvSpPr>
            <a:spLocks noGrp="1"/>
          </p:cNvSpPr>
          <p:nvPr>
            <p:ph type="title"/>
          </p:nvPr>
        </p:nvSpPr>
        <p:spPr>
          <a:xfrm>
            <a:off x="3809520" y="575640"/>
            <a:ext cx="6071760" cy="686880"/>
          </a:xfrm>
          <a:prstGeom prst="rect">
            <a:avLst/>
          </a:prstGeom>
          <a:noFill/>
          <a:ln w="0">
            <a:noFill/>
          </a:ln>
        </p:spPr>
        <p:txBody>
          <a:bodyPr lIns="0" rIns="0" tIns="0" bIns="0" anchor="t">
            <a:noAutofit/>
          </a:bodyPr>
          <a:p>
            <a:endParaRPr b="1" lang="it-IT" sz="2200" spc="-1" strike="noStrike">
              <a:solidFill>
                <a:srgbClr val="000000"/>
              </a:solidFill>
              <a:latin typeface="Montserrat"/>
            </a:endParaRPr>
          </a:p>
        </p:txBody>
      </p:sp>
      <p:sp>
        <p:nvSpPr>
          <p:cNvPr id="476" name="PlaceHolder 2"/>
          <p:cNvSpPr>
            <a:spLocks noGrp="1"/>
          </p:cNvSpPr>
          <p:nvPr>
            <p:ph/>
          </p:nvPr>
        </p:nvSpPr>
        <p:spPr>
          <a:xfrm>
            <a:off x="3809520" y="1547640"/>
            <a:ext cx="6071760" cy="3147480"/>
          </a:xfrm>
          <a:prstGeom prst="rect">
            <a:avLst/>
          </a:prstGeom>
          <a:noFill/>
          <a:ln w="0">
            <a:noFill/>
          </a:ln>
        </p:spPr>
        <p:txBody>
          <a:bodyPr lIns="0" rIns="0" tIns="0" bIns="0" anchor="t">
            <a:normAutofit fontScale="94000"/>
          </a:bodyPr>
          <a:p>
            <a:pPr>
              <a:lnSpc>
                <a:spcPct val="90000"/>
              </a:lnSpc>
              <a:spcBef>
                <a:spcPts val="901"/>
              </a:spcBef>
              <a:buNone/>
            </a:pPr>
            <a:r>
              <a:rPr b="0" lang="it-IT" sz="1800" spc="-1" strike="noStrike">
                <a:solidFill>
                  <a:srgbClr val="000000"/>
                </a:solidFill>
                <a:latin typeface="Montserrat"/>
              </a:rPr>
              <a:t>I principi di funzionamento sopra esposti rendono le blockchain molto resistenti e particolarmente utili su diversi fronti.</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Immaginiamo la distribuzione delle affermazioni del presidente del Fondo Monetario Internazionali affidate ad una blockchain: diventano una verità evidente, accessibile e infalsificabile.</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Pensiamo anche al caso di un pagamento-incasso: il tracciamento e il pagamento diventano visibili a tutti, trasparenti e infalsificabili.</a:t>
            </a:r>
            <a:endParaRPr b="0" lang="it-IT" sz="1800" spc="-1" strike="noStrike">
              <a:solidFill>
                <a:srgbClr val="000000"/>
              </a:solidFill>
              <a:latin typeface="Montserrat"/>
            </a:endParaRPr>
          </a:p>
          <a:p>
            <a:pPr>
              <a:lnSpc>
                <a:spcPct val="90000"/>
              </a:lnSpc>
              <a:spcBef>
                <a:spcPts val="901"/>
              </a:spcBef>
              <a:buNone/>
            </a:pPr>
            <a:r>
              <a:rPr b="0" lang="it-IT" sz="1800" spc="-1" strike="noStrike">
                <a:solidFill>
                  <a:srgbClr val="000000"/>
                </a:solidFill>
                <a:latin typeface="Montserrat"/>
              </a:rPr>
              <a:t>I benefici sono notevoli, ma ci sono alcuni aspetti pro e contro sono da tener presenti.</a:t>
            </a:r>
            <a:endParaRPr b="0" lang="it-IT" sz="1800" spc="-1" strike="noStrike">
              <a:solidFill>
                <a:srgbClr val="000000"/>
              </a:solidFill>
              <a:latin typeface="Montserrat"/>
            </a:endParaRPr>
          </a:p>
        </p:txBody>
      </p:sp>
      <p:sp>
        <p:nvSpPr>
          <p:cNvPr id="477" name=""/>
          <p:cNvSpPr txBox="1"/>
          <p:nvPr/>
        </p:nvSpPr>
        <p:spPr>
          <a:xfrm>
            <a:off x="3701880" y="59400"/>
            <a:ext cx="4464360" cy="320400"/>
          </a:xfrm>
          <a:prstGeom prst="rect">
            <a:avLst/>
          </a:prstGeom>
          <a:noFill/>
          <a:ln w="0">
            <a:noFill/>
          </a:ln>
        </p:spPr>
        <p:txBody>
          <a:bodyPr lIns="90000" rIns="90000" tIns="45000" bIns="45000" anchor="t">
            <a:noAutofit/>
          </a:bodyPr>
          <a:p>
            <a:r>
              <a:rPr b="0" lang="it-IT" sz="1490" spc="-1" strike="noStrike">
                <a:latin typeface="Montserrat SemiBold"/>
              </a:rPr>
              <a:t>Blockchain</a:t>
            </a:r>
            <a:endParaRPr b="0" lang="it-IT" sz="1490" spc="-1" strike="noStrike">
              <a:latin typeface="Arial"/>
            </a:endParaRPr>
          </a:p>
        </p:txBody>
      </p:sp>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4756</TotalTime>
  <Application>LibreOffice/7.3.7.2$Linux_X86_64 LibreOffice_project/30$Build-2</Application>
  <AppVersion>15.0000</AppVersion>
  <Company>Slidehood.com</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2017-08-02T20:41:11Z</dcterms:created>
  <dc:creator>Slidehood.com</dc:creator>
  <dc:description>Cosa sono le blockchain</dc:description>
  <cp:keywords>blockchain criptomonete criptovalute</cp:keywords>
  <dc:language>it-IT</dc:language>
  <cp:lastModifiedBy>Don Stefano Bortolato</cp:lastModifiedBy>
  <cp:lastPrinted>2023-06-15T23:37:59Z</cp:lastPrinted>
  <dcterms:modified xsi:type="dcterms:W3CDTF">2023-06-18T18:44:17Z</dcterms:modified>
  <cp:revision>483</cp:revision>
  <dc:subject>Informatica</dc:subject>
  <dc:title>Blockchain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rollato da">
    <vt:lpwstr>Widescreen</vt:lpwstr>
  </property>
  <property fmtid="{D5CDD505-2E9C-101B-9397-08002B2CF9AE}" pid="3" name="HiddenSlides">
    <vt:r8>0</vt:r8>
  </property>
  <property fmtid="{D5CDD505-2E9C-101B-9397-08002B2CF9AE}" pid="4" name="HyperlinksChanged">
    <vt:bool>0</vt:bool>
  </property>
  <property fmtid="{D5CDD505-2E9C-101B-9397-08002B2CF9AE}" pid="5" name="LinksUpToDate">
    <vt:bool>0</vt:bool>
  </property>
  <property fmtid="{D5CDD505-2E9C-101B-9397-08002B2CF9AE}" pid="6" name="MMClips">
    <vt:r8>0</vt:r8>
  </property>
  <property fmtid="{D5CDD505-2E9C-101B-9397-08002B2CF9AE}" pid="7" name="Notes">
    <vt:r8>0</vt:r8>
  </property>
  <property fmtid="{D5CDD505-2E9C-101B-9397-08002B2CF9AE}" pid="8" name="ScaleCrop">
    <vt:bool>0</vt:bool>
  </property>
  <property fmtid="{D5CDD505-2E9C-101B-9397-08002B2CF9AE}" pid="9" name="ShareDoc">
    <vt:bool>0</vt:bool>
  </property>
  <property fmtid="{D5CDD505-2E9C-101B-9397-08002B2CF9AE}" pid="10" name="Slides">
    <vt:r8>15</vt:r8>
  </property>
</Properties>
</file>