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11.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10.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10.xml" ContentType="application/vnd.openxmlformats-officedocument.presentationml.slideMaster+xml"/>
  <Override PartName="/ppt/slideMasters/slideMaster4.xml" ContentType="application/vnd.openxmlformats-officedocument.presentationml.slideMaster+xml"/>
  <Override PartName="/ppt/slideMasters/slideMaster11.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0.xml" ContentType="application/vnd.openxmlformats-officedocument.theme+xml"/>
  <Override PartName="/ppt/theme/theme5.xml" ContentType="application/vnd.openxmlformats-officedocument.theme+xml"/>
  <Override PartName="/ppt/theme/theme11.xml" ContentType="application/vnd.openxmlformats-officedocument.theme+xml"/>
  <Override PartName="/ppt/theme/theme6.xml" ContentType="application/vnd.openxmlformats-officedocument.theme+xml"/>
  <Override PartName="/ppt/theme/theme12.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6.xml" ContentType="application/vnd.openxmlformats-officedocument.presentationml.notesSlide+xml"/>
  <Override PartName="/ppt/notesSlides/notesSlide28.xml" ContentType="application/vnd.openxmlformats-officedocument.presentationml.notesSlide+xml"/>
  <Override PartName="/ppt/notesSlides/_rels/notesSlide31.xml.rels" ContentType="application/vnd.openxmlformats-package.relationships+xml"/>
  <Override PartName="/ppt/notesSlides/_rels/notesSlide30.xml.rels" ContentType="application/vnd.openxmlformats-package.relationships+xml"/>
  <Override PartName="/ppt/notesSlides/_rels/notesSlide24.xml.rels" ContentType="application/vnd.openxmlformats-package.relationships+xml"/>
  <Override PartName="/ppt/notesSlides/_rels/notesSlide17.xml.rels" ContentType="application/vnd.openxmlformats-package.relationships+xml"/>
  <Override PartName="/ppt/notesSlides/_rels/notesSlide23.xml.rels" ContentType="application/vnd.openxmlformats-package.relationships+xml"/>
  <Override PartName="/ppt/notesSlides/_rels/notesSlide20.xml.rels" ContentType="application/vnd.openxmlformats-package.relationships+xml"/>
  <Override PartName="/ppt/notesSlides/_rels/notesSlide29.xml.rels" ContentType="application/vnd.openxmlformats-package.relationships+xml"/>
  <Override PartName="/ppt/notesSlides/_rels/notesSlide16.xml.rels" ContentType="application/vnd.openxmlformats-package.relationships+xml"/>
  <Override PartName="/ppt/notesSlides/_rels/notesSlide22.xml.rels" ContentType="application/vnd.openxmlformats-package.relationships+xml"/>
  <Override PartName="/ppt/notesSlides/_rels/notesSlide28.xml.rels" ContentType="application/vnd.openxmlformats-package.relationships+xml"/>
  <Override PartName="/ppt/notesSlides/notesSlide17.xml" ContentType="application/vnd.openxmlformats-officedocument.presentationml.notesSlide+xml"/>
  <Override PartName="/ppt/notesSlides/notesSlide29.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_rels/presentation.xml.rels" ContentType="application/vnd.openxmlformats-package.relationships+xml"/>
  <Override PartName="/ppt/slideLayouts/_rels/slideLayout114.xml.rels" ContentType="application/vnd.openxmlformats-package.relationships+xml"/>
  <Override PartName="/ppt/slideLayouts/_rels/slideLayout10.xml.rels" ContentType="application/vnd.openxmlformats-package.relationships+xml"/>
  <Override PartName="/ppt/slideLayouts/_rels/slideLayout110.xml.rels" ContentType="application/vnd.openxmlformats-package.relationships+xml"/>
  <Override PartName="/ppt/slideLayouts/_rels/slideLayout113.xml.rels" ContentType="application/vnd.openxmlformats-package.relationships+xml"/>
  <Override PartName="/ppt/slideLayouts/_rels/slideLayout109.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126.xml.rels" ContentType="application/vnd.openxmlformats-package.relationships+xml"/>
  <Override PartName="/ppt/slideLayouts/_rels/slideLayout7.xml.rels" ContentType="application/vnd.openxmlformats-package.relationships+xml"/>
  <Override PartName="/ppt/slideLayouts/_rels/slideLayout19.xml.rels" ContentType="application/vnd.openxmlformats-package.relationships+xml"/>
  <Override PartName="/ppt/slideLayouts/_rels/slideLayout8.xml.rels" ContentType="application/vnd.openxmlformats-package.relationships+xml"/>
  <Override PartName="/ppt/slideLayouts/_rels/slideLayout132.xml.rels" ContentType="application/vnd.openxmlformats-package.relationships+xml"/>
  <Override PartName="/ppt/slideLayouts/_rels/slideLayout104.xml.rels" ContentType="application/vnd.openxmlformats-package.relationships+xml"/>
  <Override PartName="/ppt/slideLayouts/_rels/slideLayout52.xml.rels" ContentType="application/vnd.openxmlformats-package.relationships+xml"/>
  <Override PartName="/ppt/slideLayouts/_rels/slideLayout105.xml.rels" ContentType="application/vnd.openxmlformats-package.relationships+xml"/>
  <Override PartName="/ppt/slideLayouts/_rels/slideLayout53.xml.rels" ContentType="application/vnd.openxmlformats-package.relationships+xml"/>
  <Override PartName="/ppt/slideLayouts/_rels/slideLayout83.xml.rels" ContentType="application/vnd.openxmlformats-package.relationships+xml"/>
  <Override PartName="/ppt/slideLayouts/_rels/slideLayout79.xml.rels" ContentType="application/vnd.openxmlformats-package.relationships+xml"/>
  <Override PartName="/ppt/slideLayouts/_rels/slideLayout30.xml.rels" ContentType="application/vnd.openxmlformats-package.relationships+xml"/>
  <Override PartName="/ppt/slideLayouts/_rels/slideLayout46.xml.rels" ContentType="application/vnd.openxmlformats-package.relationships+xml"/>
  <Override PartName="/ppt/slideLayouts/_rels/slideLayout90.xml.rels" ContentType="application/vnd.openxmlformats-package.relationships+xml"/>
  <Override PartName="/ppt/slideLayouts/_rels/slideLayout112.xml.rels" ContentType="application/vnd.openxmlformats-package.relationships+xml"/>
  <Override PartName="/ppt/slideLayouts/_rels/slideLayout34.xml.rels" ContentType="application/vnd.openxmlformats-package.relationships+xml"/>
  <Override PartName="/ppt/slideLayouts/_rels/slideLayout50.xml.rels" ContentType="application/vnd.openxmlformats-package.relationships+xml"/>
  <Override PartName="/ppt/slideLayouts/_rels/slideLayout108.xml.rels" ContentType="application/vnd.openxmlformats-package.relationships+xml"/>
  <Override PartName="/ppt/slideLayouts/_rels/slideLayout99.xml.rels" ContentType="application/vnd.openxmlformats-package.relationships+xml"/>
  <Override PartName="/ppt/slideLayouts/_rels/slideLayout41.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118.xml.rels" ContentType="application/vnd.openxmlformats-package.relationships+xml"/>
  <Override PartName="/ppt/slideLayouts/_rels/slideLayout66.xml.rels" ContentType="application/vnd.openxmlformats-package.relationships+xml"/>
  <Override PartName="/ppt/slideLayouts/_rels/slideLayout95.xml.rels" ContentType="application/vnd.openxmlformats-package.relationships+xml"/>
  <Override PartName="/ppt/slideLayouts/_rels/slideLayout64.xml.rels" ContentType="application/vnd.openxmlformats-package.relationships+xml"/>
  <Override PartName="/ppt/slideLayouts/_rels/slideLayout9.xml.rels" ContentType="application/vnd.openxmlformats-package.relationships+xml"/>
  <Override PartName="/ppt/slideLayouts/_rels/slideLayout77.xml.rels" ContentType="application/vnd.openxmlformats-package.relationships+xml"/>
  <Override PartName="/ppt/slideLayouts/_rels/slideLayout49.xml.rels" ContentType="application/vnd.openxmlformats-package.relationships+xml"/>
  <Override PartName="/ppt/slideLayouts/_rels/slideLayout93.xml.rels" ContentType="application/vnd.openxmlformats-package.relationships+xml"/>
  <Override PartName="/ppt/slideLayouts/_rels/slideLayout23.xml.rels" ContentType="application/vnd.openxmlformats-package.relationships+xml"/>
  <Override PartName="/ppt/slideLayouts/_rels/slideLayout127.xml.rels" ContentType="application/vnd.openxmlformats-package.relationships+xml"/>
  <Override PartName="/ppt/slideLayouts/_rels/slideLayout89.xml.rels" ContentType="application/vnd.openxmlformats-package.relationships+xml"/>
  <Override PartName="/ppt/slideLayouts/_rels/slideLayout14.xml.rels" ContentType="application/vnd.openxmlformats-package.relationships+xml"/>
  <Override PartName="/ppt/slideLayouts/_rels/slideLayout65.xml.rels" ContentType="application/vnd.openxmlformats-package.relationships+xml"/>
  <Override PartName="/ppt/slideLayouts/_rels/slideLayout58.xml.rels" ContentType="application/vnd.openxmlformats-package.relationships+xml"/>
  <Override PartName="/ppt/slideLayouts/_rels/slideLayout11.xml.rels" ContentType="application/vnd.openxmlformats-package.relationships+xml"/>
  <Override PartName="/ppt/slideLayouts/_rels/slideLayout115.xml.rels" ContentType="application/vnd.openxmlformats-package.relationships+xml"/>
  <Override PartName="/ppt/slideLayouts/_rels/slideLayout122.xml.rels" ContentType="application/vnd.openxmlformats-package.relationships+xml"/>
  <Override PartName="/ppt/slideLayouts/_rels/slideLayout84.xml.rels" ContentType="application/vnd.openxmlformats-package.relationships+xml"/>
  <Override PartName="/ppt/slideLayouts/_rels/slideLayout31.xml.rels" ContentType="application/vnd.openxmlformats-package.relationships+xml"/>
  <Override PartName="/ppt/slideLayouts/_rels/slideLayout123.xml.rels" ContentType="application/vnd.openxmlformats-package.relationships+xml"/>
  <Override PartName="/ppt/slideLayouts/_rels/slideLayout45.xml.rels" ContentType="application/vnd.openxmlformats-package.relationships+xml"/>
  <Override PartName="/ppt/slideLayouts/_rels/slideLayout82.xml.rels" ContentType="application/vnd.openxmlformats-package.relationships+xml"/>
  <Override PartName="/ppt/slideLayouts/_rels/slideLayout38.xml.rels" ContentType="application/vnd.openxmlformats-package.relationships+xml"/>
  <Override PartName="/ppt/slideLayouts/_rels/slideLayout131.xml.rels" ContentType="application/vnd.openxmlformats-package.relationships+xml"/>
  <Override PartName="/ppt/slideLayouts/_rels/slideLayout59.xml.rels" ContentType="application/vnd.openxmlformats-package.relationships+xml"/>
  <Override PartName="/ppt/slideLayouts/_rels/slideLayout85.xml.rels" ContentType="application/vnd.openxmlformats-package.relationships+xml"/>
  <Override PartName="/ppt/slideLayouts/_rels/slideLayout32.xml.rels" ContentType="application/vnd.openxmlformats-package.relationships+xml"/>
  <Override PartName="/ppt/slideLayouts/_rels/slideLayout91.xml.rels" ContentType="application/vnd.openxmlformats-package.relationships+xml"/>
  <Override PartName="/ppt/slideLayouts/_rels/slideLayout47.xml.rels" ContentType="application/vnd.openxmlformats-package.relationships+xml"/>
  <Override PartName="/ppt/slideLayouts/_rels/slideLayout54.xml.rels" ContentType="application/vnd.openxmlformats-package.relationships+xml"/>
  <Override PartName="/ppt/slideLayouts/_rels/slideLayout120.xml.rels" ContentType="application/vnd.openxmlformats-package.relationships+xml"/>
  <Override PartName="/ppt/slideLayouts/_rels/slideLayout24.xml.rels" ContentType="application/vnd.openxmlformats-package.relationships+xml"/>
  <Override PartName="/ppt/slideLayouts/_rels/slideLayout128.xml.rels" ContentType="application/vnd.openxmlformats-package.relationships+xml"/>
  <Override PartName="/ppt/slideLayouts/_rels/slideLayout121.xml.rels" ContentType="application/vnd.openxmlformats-package.relationships+xml"/>
  <Override PartName="/ppt/slideLayouts/_rels/slideLayout130.xml.rels" ContentType="application/vnd.openxmlformats-package.relationships+xml"/>
  <Override PartName="/ppt/slideLayouts/_rels/slideLayout44.xml.rels" ContentType="application/vnd.openxmlformats-package.relationships+xml"/>
  <Override PartName="/ppt/slideLayouts/_rels/slideLayout6.xml.rels" ContentType="application/vnd.openxmlformats-package.relationships+xml"/>
  <Override PartName="/ppt/slideLayouts/_rels/slideLayout111.xml.rels" ContentType="application/vnd.openxmlformats-package.relationships+xml"/>
  <Override PartName="/ppt/slideLayouts/_rels/slideLayout125.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43.xml.rels" ContentType="application/vnd.openxmlformats-package.relationships+xml"/>
  <Override PartName="/ppt/slideLayouts/_rels/slideLayout96.xml.rels" ContentType="application/vnd.openxmlformats-package.relationships+xml"/>
  <Override PartName="/ppt/slideLayouts/_rels/slideLayout124.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57.xml.rels" ContentType="application/vnd.openxmlformats-package.relationships+xml"/>
  <Override PartName="/ppt/slideLayouts/_rels/slideLayout61.xml.rels" ContentType="application/vnd.openxmlformats-package.relationships+xml"/>
  <Override PartName="/ppt/slideLayouts/_rels/slideLayout51.xml.rels" ContentType="application/vnd.openxmlformats-package.relationships+xml"/>
  <Override PartName="/ppt/slideLayouts/_rels/slideLayout35.xml.rels" ContentType="application/vnd.openxmlformats-package.relationships+xml"/>
  <Override PartName="/ppt/slideLayouts/_rels/slideLayout42.xml.rels" ContentType="application/vnd.openxmlformats-package.relationships+xml"/>
  <Override PartName="/ppt/slideLayouts/_rels/slideLayout92.xml.rels" ContentType="application/vnd.openxmlformats-package.relationships+xml"/>
  <Override PartName="/ppt/slideLayouts/_rels/slideLayout48.xml.rels" ContentType="application/vnd.openxmlformats-package.relationships+xml"/>
  <Override PartName="/ppt/slideLayouts/_rels/slideLayout55.xml.rels" ContentType="application/vnd.openxmlformats-package.relationships+xml"/>
  <Override PartName="/ppt/slideLayouts/_rels/slideLayout40.xml.rels" ContentType="application/vnd.openxmlformats-package.relationships+xml"/>
  <Override PartName="/ppt/slideLayouts/_rels/slideLayout39.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119.xml.rels" ContentType="application/vnd.openxmlformats-package.relationships+xml"/>
  <Override PartName="/ppt/slideLayouts/_rels/slideLayout15.xml.rels" ContentType="application/vnd.openxmlformats-package.relationships+xml"/>
  <Override PartName="/ppt/slideLayouts/_rels/slideLayout116.xml.rels" ContentType="application/vnd.openxmlformats-package.relationships+xml"/>
  <Override PartName="/ppt/slideLayouts/_rels/slideLayout12.xml.rels" ContentType="application/vnd.openxmlformats-package.relationships+xml"/>
  <Override PartName="/ppt/slideLayouts/_rels/slideLayout36.xml.rels" ContentType="application/vnd.openxmlformats-package.relationships+xml"/>
  <Override PartName="/ppt/slideLayouts/_rels/slideLayout80.xml.rels" ContentType="application/vnd.openxmlformats-package.relationships+xml"/>
  <Override PartName="/ppt/slideLayouts/_rels/slideLayout97.xml.rels" ContentType="application/vnd.openxmlformats-package.relationships+xml"/>
  <Override PartName="/ppt/slideLayouts/_rels/slideLayout106.xml.rels" ContentType="application/vnd.openxmlformats-package.relationships+xml"/>
  <Override PartName="/ppt/slideLayouts/_rels/slideLayout117.xml.rels" ContentType="application/vnd.openxmlformats-package.relationships+xml"/>
  <Override PartName="/ppt/slideLayouts/_rels/slideLayout13.xml.rels" ContentType="application/vnd.openxmlformats-package.relationships+xml"/>
  <Override PartName="/ppt/slideLayouts/_rels/slideLayout37.xml.rels" ContentType="application/vnd.openxmlformats-package.relationships+xml"/>
  <Override PartName="/ppt/slideLayouts/_rels/slideLayout81.xml.rels" ContentType="application/vnd.openxmlformats-package.relationships+xml"/>
  <Override PartName="/ppt/slideLayouts/_rels/slideLayout98.xml.rels" ContentType="application/vnd.openxmlformats-package.relationships+xml"/>
  <Override PartName="/ppt/slideLayouts/_rels/slideLayout107.xml.rels" ContentType="application/vnd.openxmlformats-package.relationships+xml"/>
  <Override PartName="/ppt/slideLayouts/_rels/slideLayout129.xml.rels" ContentType="application/vnd.openxmlformats-package.relationships+xml"/>
  <Override PartName="/ppt/slideLayouts/_rels/slideLayout25.xml.rels" ContentType="application/vnd.openxmlformats-package.relationships+xml"/>
  <Override PartName="/ppt/slideLayouts/_rels/slideLayout70.xml.rels" ContentType="application/vnd.openxmlformats-package.relationships+xml"/>
  <Override PartName="/ppt/slideLayouts/_rels/slideLayout26.xml.rels" ContentType="application/vnd.openxmlformats-package.relationships+xml"/>
  <Override PartName="/ppt/slideLayouts/_rels/slideLayout94.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7.xml.rels" ContentType="application/vnd.openxmlformats-package.relationships+xml"/>
  <Override PartName="/ppt/slideLayouts/_rels/slideLayout71.xml.rels" ContentType="application/vnd.openxmlformats-package.relationships+xml"/>
  <Override PartName="/ppt/slideLayouts/_rels/slideLayout68.xml.rels" ContentType="application/vnd.openxmlformats-package.relationships+xml"/>
  <Override PartName="/ppt/slideLayouts/_rels/slideLayout72.xml.rels" ContentType="application/vnd.openxmlformats-package.relationships+xml"/>
  <Override PartName="/ppt/slideLayouts/_rels/slideLayout69.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8.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27.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28.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100.xml.rels" ContentType="application/vnd.openxmlformats-package.relationships+xml"/>
  <Override PartName="/ppt/slideLayouts/_rels/slideLayout101.xml.rels" ContentType="application/vnd.openxmlformats-package.relationships+xml"/>
  <Override PartName="/ppt/slideLayouts/_rels/slideLayout102.xml.rels" ContentType="application/vnd.openxmlformats-package.relationships+xml"/>
  <Override PartName="/ppt/slideLayouts/_rels/slideLayout103.xml.rels" ContentType="application/vnd.openxmlformats-package.relationships+xml"/>
  <Override PartName="/ppt/slideLayouts/slideLayout124.xml" ContentType="application/vnd.openxmlformats-officedocument.presentationml.slideLayout+xml"/>
  <Override PartName="/ppt/slideLayouts/slideLayout123.xml" ContentType="application/vnd.openxmlformats-officedocument.presentationml.slideLayout+xml"/>
  <Override PartName="/ppt/slideLayouts/slideLayout122.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119.xml" ContentType="application/vnd.openxmlformats-officedocument.presentationml.slideLayout+xml"/>
  <Override PartName="/ppt/slideLayouts/slideLayout14.xml" ContentType="application/vnd.openxmlformats-officedocument.presentationml.slideLayout+xml"/>
  <Override PartName="/ppt/slideLayouts/slideLayout82.xml" ContentType="application/vnd.openxmlformats-officedocument.presentationml.slideLayout+xml"/>
  <Override PartName="/ppt/slideLayouts/slideLayout21.xml" ContentType="application/vnd.openxmlformats-officedocument.presentationml.slideLayout+xml"/>
  <Override PartName="/ppt/slideLayouts/slideLayout126.xml" ContentType="application/vnd.openxmlformats-officedocument.presentationml.slideLayout+xml"/>
  <Override PartName="/ppt/slideLayouts/slideLayout58.xml" ContentType="application/vnd.openxmlformats-officedocument.presentationml.slideLayout+xml"/>
  <Override PartName="/ppt/slideLayouts/slideLayout20.xml" ContentType="application/vnd.openxmlformats-officedocument.presentationml.slideLayout+xml"/>
  <Override PartName="/ppt/slideLayouts/slideLayout125.xml" ContentType="application/vnd.openxmlformats-officedocument.presentationml.slideLayout+xml"/>
  <Override PartName="/ppt/slideLayouts/slideLayout57.xml" ContentType="application/vnd.openxmlformats-officedocument.presentationml.slideLayout+xml"/>
  <Override PartName="/ppt/slideLayouts/slideLayout127.xml" ContentType="application/vnd.openxmlformats-officedocument.presentationml.slideLayout+xml"/>
  <Override PartName="/ppt/slideLayouts/slideLayout59.xml" ContentType="application/vnd.openxmlformats-officedocument.presentationml.slideLayout+xml"/>
  <Override PartName="/ppt/slideLayouts/slideLayout128.xml" ContentType="application/vnd.openxmlformats-officedocument.presentationml.slideLayout+xml"/>
  <Override PartName="/ppt/slideLayouts/slideLayout11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7.xml" ContentType="application/vnd.openxmlformats-officedocument.presentationml.slideLayout+xml"/>
  <Override PartName="/ppt/slideLayouts/slideLayout92.xml" ContentType="application/vnd.openxmlformats-officedocument.presentationml.slideLayout+xml"/>
  <Override PartName="/ppt/slideLayouts/slideLayout24.xml" ContentType="application/vnd.openxmlformats-officedocument.presentationml.slideLayout+xml"/>
  <Override PartName="/ppt/slideLayouts/slideLayout129.xml" ContentType="application/vnd.openxmlformats-officedocument.presentationml.slideLayout+xml"/>
  <Override PartName="/ppt/slideLayouts/slideLayout116.xml" ContentType="application/vnd.openxmlformats-officedocument.presentationml.slideLayout+xml"/>
  <Override PartName="/ppt/slideLayouts/slideLayout11.xml" ContentType="application/vnd.openxmlformats-officedocument.presentationml.slideLayout+xml"/>
  <Override PartName="/ppt/slideLayouts/slideLayout22.xml" ContentType="application/vnd.openxmlformats-officedocument.presentationml.slideLayout+xml"/>
  <Override PartName="/ppt/slideLayouts/slideLayout90.xml" ContentType="application/vnd.openxmlformats-officedocument.presentationml.slideLayout+xml"/>
  <Override PartName="/ppt/slideLayouts/slideLayout48.xml" ContentType="application/vnd.openxmlformats-officedocument.presentationml.slideLayout+xml"/>
  <Override PartName="/ppt/slideLayouts/slideLayout117.xml" ContentType="application/vnd.openxmlformats-officedocument.presentationml.slideLayout+xml"/>
  <Override PartName="/ppt/slideLayouts/slideLayout23.xml" ContentType="application/vnd.openxmlformats-officedocument.presentationml.slideLayout+xml"/>
  <Override PartName="/ppt/slideLayouts/slideLayout91.xml" ContentType="application/vnd.openxmlformats-officedocument.presentationml.slideLayout+xml"/>
  <Override PartName="/ppt/slideLayouts/slideLayout4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6.xml" ContentType="application/vnd.openxmlformats-officedocument.presentationml.slideLayout+xml"/>
  <Override PartName="/ppt/slideLayouts/slideLayout8.xml" ContentType="application/vnd.openxmlformats-officedocument.presentationml.slideLayout+xml"/>
  <Override PartName="/ppt/slideLayouts/slideLayout52.xml" ContentType="application/vnd.openxmlformats-officedocument.presentationml.slideLayout+xml"/>
  <Override PartName="/ppt/slideLayouts/slideLayout130.xml" ContentType="application/vnd.openxmlformats-officedocument.presentationml.slideLayout+xml"/>
  <Override PartName="/ppt/slideLayouts/slideLayout56.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3.xml" ContentType="application/vnd.openxmlformats-officedocument.presentationml.slideLayout+xml"/>
  <Override PartName="/ppt/slideLayouts/slideLayout131.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118.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39.xml" ContentType="application/vnd.openxmlformats-officedocument.presentationml.slideLayout+xml"/>
  <Override PartName="/ppt/slideLayouts/slideLayout132.xml" ContentType="application/vnd.openxmlformats-officedocument.presentationml.slideLayout+xml"/>
  <Override PartName="/ppt/slideLayouts/slideLayout40.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83.xml" ContentType="application/vnd.openxmlformats-officedocument.presentationml.slideLayout+xml"/>
  <Override PartName="/ppt/slideLayouts/slideLayout15.xml" ContentType="application/vnd.openxmlformats-officedocument.presentationml.slideLayout+xml"/>
  <Override PartName="/ppt/slideLayouts/slideLayout12.xml" ContentType="application/vnd.openxmlformats-officedocument.presentationml.slideLayout+xml"/>
  <Override PartName="/ppt/slideLayouts/slideLayout80.xml" ContentType="application/vnd.openxmlformats-officedocument.presentationml.slideLayout+xml"/>
  <Override PartName="/ppt/slideLayouts/slideLayout84.xml" ContentType="application/vnd.openxmlformats-officedocument.presentationml.slideLayout+xml"/>
  <Override PartName="/ppt/slideLayouts/slideLayout16.xml" ContentType="application/vnd.openxmlformats-officedocument.presentationml.slideLayout+xml"/>
  <Override PartName="/ppt/slideLayouts/slideLayout13.xml" ContentType="application/vnd.openxmlformats-officedocument.presentationml.slideLayout+xml"/>
  <Override PartName="/ppt/slideLayouts/slideLayout81.xml" ContentType="application/vnd.openxmlformats-officedocument.presentationml.slideLayout+xml"/>
  <Override PartName="/ppt/slideLayouts/slideLayout25.xml" ContentType="application/vnd.openxmlformats-officedocument.presentationml.slideLayout+xml"/>
  <Override PartName="/ppt/slideLayouts/slideLayout93.xml" ContentType="application/vnd.openxmlformats-officedocument.presentationml.slideLayout+xml"/>
  <Override PartName="/ppt/slideLayouts/slideLayout26.xml" ContentType="application/vnd.openxmlformats-officedocument.presentationml.slideLayout+xml"/>
  <Override PartName="/ppt/slideLayouts/slideLayout9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17.xml" ContentType="application/vnd.openxmlformats-officedocument.presentationml.slideLayout+xml"/>
  <Override PartName="/ppt/slideLayouts/slideLayout85.xml" ContentType="application/vnd.openxmlformats-officedocument.presentationml.slideLayout+xml"/>
  <Override PartName="/ppt/slideLayouts/slideLayout18.xml" ContentType="application/vnd.openxmlformats-officedocument.presentationml.slideLayout+xml"/>
  <Override PartName="/ppt/slideLayouts/slideLayout86.xml" ContentType="application/vnd.openxmlformats-officedocument.presentationml.slideLayout+xml"/>
  <Override PartName="/ppt/slideLayouts/slideLayout19.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27.xml" ContentType="application/vnd.openxmlformats-officedocument.presentationml.slideLayout+xml"/>
  <Override PartName="/ppt/slideLayouts/slideLayout1.xml" ContentType="application/vnd.openxmlformats-officedocument.presentationml.slideLayout+xml"/>
  <Override PartName="/ppt/slideLayouts/slideLayout95.xml" ContentType="application/vnd.openxmlformats-officedocument.presentationml.slideLayout+xml"/>
  <Override PartName="/ppt/slideLayouts/slideLayout2.xml" ContentType="application/vnd.openxmlformats-officedocument.presentationml.slideLayout+xml"/>
  <Override PartName="/ppt/slideLayouts/slideLayout28.xml" ContentType="application/vnd.openxmlformats-officedocument.presentationml.slideLayout+xml"/>
  <Override PartName="/ppt/slideLayouts/slideLayout96.xml" ContentType="application/vnd.openxmlformats-officedocument.presentationml.slideLayout+xml"/>
  <Override PartName="/ppt/slideLayouts/slideLayout3.xml" ContentType="application/vnd.openxmlformats-officedocument.presentationml.slideLayout+xml"/>
  <Override PartName="/ppt/slideLayouts/slideLayout29.xml" ContentType="application/vnd.openxmlformats-officedocument.presentationml.slideLayout+xml"/>
  <Override PartName="/ppt/slideLayouts/slideLayout97.xml" ContentType="application/vnd.openxmlformats-officedocument.presentationml.slideLayout+xml"/>
  <Override PartName="/ppt/slideLayouts/slideLayout4.xml" ContentType="application/vnd.openxmlformats-officedocument.presentationml.slideLayout+xml"/>
  <Override PartName="/ppt/slideLayouts/slideLayout98.xml" ContentType="application/vnd.openxmlformats-officedocument.presentationml.slideLayout+xml"/>
  <Override PartName="/ppt/slideLayouts/slideLayout5.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media/image28.png" ContentType="image/png"/>
  <Override PartName="/ppt/media/image27.png" ContentType="image/png"/>
  <Override PartName="/ppt/media/image23.png" ContentType="image/png"/>
  <Override PartName="/ppt/media/image22.png" ContentType="image/png"/>
  <Override PartName="/ppt/media/image21.png" ContentType="image/png"/>
  <Override PartName="/ppt/media/image19.png" ContentType="image/png"/>
  <Override PartName="/ppt/media/image20.png" ContentType="image/png"/>
  <Override PartName="/ppt/media/image18.png" ContentType="image/png"/>
  <Override PartName="/ppt/media/image17.png" ContentType="image/png"/>
  <Override PartName="/ppt/media/image16.png" ContentType="image/png"/>
  <Override PartName="/ppt/media/image15.png" ContentType="image/png"/>
  <Override PartName="/ppt/media/image24.png" ContentType="image/png"/>
  <Override PartName="/ppt/media/image1.png" ContentType="image/png"/>
  <Override PartName="/ppt/media/image31.png" ContentType="image/png"/>
  <Override PartName="/ppt/media/image26.png" ContentType="image/png"/>
  <Override PartName="/ppt/media/image3.png" ContentType="image/png"/>
  <Override PartName="/ppt/media/image33.png" ContentType="image/png"/>
  <Override PartName="/ppt/media/image25.png" ContentType="image/png"/>
  <Override PartName="/ppt/media/image13.png" ContentType="image/png"/>
  <Override PartName="/ppt/media/image12.jpeg" ContentType="image/jpeg"/>
  <Override PartName="/ppt/media/image34.png" ContentType="image/png"/>
  <Override PartName="/ppt/media/image9.png" ContentType="image/png"/>
  <Override PartName="/ppt/media/image39.png" ContentType="image/png"/>
  <Override PartName="/ppt/media/image41.png" ContentType="image/png"/>
  <Override PartName="/ppt/media/image35.png" ContentType="image/png"/>
  <Override PartName="/ppt/media/image5.jpeg" ContentType="image/jpeg"/>
  <Override PartName="/ppt/media/image30.png" ContentType="image/png"/>
  <Override PartName="/ppt/media/image42.png" ContentType="image/png"/>
  <Override PartName="/ppt/media/image43.png" ContentType="image/png"/>
  <Override PartName="/ppt/media/image44.png" ContentType="image/png"/>
  <Override PartName="/ppt/media/image45.png" ContentType="image/png"/>
  <Override PartName="/ppt/media/image47.png" ContentType="image/png"/>
  <Override PartName="/ppt/media/image10.png" ContentType="image/png"/>
  <Override PartName="/ppt/media/image46.png" ContentType="image/png"/>
  <Override PartName="/ppt/media/image11.png" ContentType="image/png"/>
  <Override PartName="/ppt/media/image38.png" ContentType="image/png"/>
  <Override PartName="/ppt/media/image8.png" ContentType="image/png"/>
  <Override PartName="/ppt/media/image14.jpeg" ContentType="image/jpeg"/>
  <Override PartName="/ppt/media/image37.png" ContentType="image/png"/>
  <Override PartName="/ppt/media/image7.png" ContentType="image/png"/>
  <Override PartName="/ppt/media/image36.png" ContentType="image/png"/>
  <Override PartName="/ppt/media/image6.png" ContentType="image/png"/>
  <Override PartName="/ppt/media/image29.png" ContentType="image/png"/>
  <Override PartName="/ppt/media/image40.png" ContentType="image/png"/>
  <Override PartName="/ppt/media/image4.jpeg" ContentType="image/jpeg"/>
  <Override PartName="/ppt/media/image32.png" ContentType="image/png"/>
  <Override PartName="/ppt/media/image2.png" ContentType="image/png"/>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_rels/slide18.xml.rels" ContentType="application/vnd.openxmlformats-package.relationships+xml"/>
  <Override PartName="/ppt/slides/_rels/slide12.xml.rels" ContentType="application/vnd.openxmlformats-package.relationships+xml"/>
  <Override PartName="/ppt/slides/_rels/slide17.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3.xml.rels" ContentType="application/vnd.openxmlformats-package.relationships+xml"/>
  <Override PartName="/ppt/slides/_rels/slide6.xml.rels" ContentType="application/vnd.openxmlformats-package.relationships+xml"/>
  <Override PartName="/ppt/slides/_rels/slide34.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29.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3.xml.rels" ContentType="application/vnd.openxmlformats-package.relationships+xml"/>
  <Override PartName="/ppt/slides/_rels/slide38.xml.rels" ContentType="application/vnd.openxmlformats-package.relationships+xml"/>
  <Override PartName="/ppt/slides/_rels/slide37.xml.rels" ContentType="application/vnd.openxmlformats-package.relationships+xml"/>
  <Override PartName="/ppt/slides/_rels/slide22.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8.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31.xml.rels" ContentType="application/vnd.openxmlformats-package.relationships+xml"/>
  <Override PartName="/ppt/slides/_rels/slide15.xml.rels" ContentType="application/vnd.openxmlformats-package.relationships+xml"/>
  <Override PartName="/ppt/slides/_rels/slide21.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5.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16.xml.rels" ContentType="application/vnd.openxmlformats-package.relationships+xml"/>
  <Override PartName="/ppt/slides/_rels/slide35.xml.rels" ContentType="application/vnd.openxmlformats-package.relationships+xml"/>
  <Override PartName="/ppt/slides/_rels/slide20.xml.rels" ContentType="application/vnd.openxmlformats-package.relationships+xml"/>
  <Override PartName="/ppt/slides/_rels/slide1.xml.rels" ContentType="application/vnd.openxmlformats-package.relationships+xml"/>
  <Override PartName="/ppt/slides/_rels/slide7.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slides/slide38.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Lst>
  <p:sldSz cx="10080625" cy="567055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notesMaster" Target="notesMasters/notesMaster1.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1"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en-US" sz="1490" spc="-1" strike="noStrike">
                <a:solidFill>
                  <a:srgbClr val="000000"/>
                </a:solidFill>
                <a:latin typeface="Lora"/>
              </a:rPr>
              <a:t>Fai clic per spostare la diapositiva</a:t>
            </a:r>
            <a:endParaRPr b="0" lang="en-US" sz="1490" spc="-1" strike="noStrike">
              <a:solidFill>
                <a:srgbClr val="000000"/>
              </a:solidFill>
              <a:latin typeface="Lora"/>
            </a:endParaRPr>
          </a:p>
        </p:txBody>
      </p:sp>
      <p:sp>
        <p:nvSpPr>
          <p:cNvPr id="452"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it-IT" sz="2000" spc="-1" strike="noStrike">
                <a:latin typeface="Arial"/>
              </a:rPr>
              <a:t>Fai clic per modificare il formato delle note</a:t>
            </a:r>
            <a:endParaRPr b="0" lang="it-IT" sz="2000" spc="-1" strike="noStrike">
              <a:latin typeface="Arial"/>
            </a:endParaRPr>
          </a:p>
        </p:txBody>
      </p:sp>
      <p:sp>
        <p:nvSpPr>
          <p:cNvPr id="453"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it-IT" sz="1400" spc="-1" strike="noStrike">
                <a:latin typeface="Times New Roman"/>
              </a:rPr>
              <a:t>&lt;intestazione&gt;</a:t>
            </a:r>
            <a:endParaRPr b="0" lang="it-IT" sz="1400" spc="-1" strike="noStrike">
              <a:latin typeface="Times New Roman"/>
            </a:endParaRPr>
          </a:p>
        </p:txBody>
      </p:sp>
      <p:sp>
        <p:nvSpPr>
          <p:cNvPr id="454" name="PlaceHolder 4"/>
          <p:cNvSpPr>
            <a:spLocks noGrp="1"/>
          </p:cNvSpPr>
          <p:nvPr>
            <p:ph type="dt" idx="1"/>
          </p:nvPr>
        </p:nvSpPr>
        <p:spPr>
          <a:xfrm>
            <a:off x="4278960" y="0"/>
            <a:ext cx="3280680" cy="534240"/>
          </a:xfrm>
          <a:prstGeom prst="rect">
            <a:avLst/>
          </a:prstGeom>
          <a:noFill/>
          <a:ln w="0">
            <a:noFill/>
          </a:ln>
        </p:spPr>
        <p:txBody>
          <a:bodyPr lIns="0" rIns="0" tIns="0" bIns="0" anchor="t">
            <a:noAutofit/>
          </a:bodyPr>
          <a:lstStyle>
            <a:lvl1pPr algn="r">
              <a:buNone/>
              <a:defRPr b="0" lang="it-IT" sz="1400" spc="-1" strike="noStrike">
                <a:latin typeface="Times New Roman"/>
              </a:defRPr>
            </a:lvl1pPr>
          </a:lstStyle>
          <a:p>
            <a:pPr algn="r">
              <a:buNone/>
            </a:pPr>
            <a:r>
              <a:rPr b="0" lang="it-IT" sz="1400" spc="-1" strike="noStrike">
                <a:latin typeface="Times New Roman"/>
              </a:rPr>
              <a:t>&lt;data/ora&gt;</a:t>
            </a:r>
            <a:endParaRPr b="0" lang="it-IT" sz="1400" spc="-1" strike="noStrike">
              <a:latin typeface="Times New Roman"/>
            </a:endParaRPr>
          </a:p>
        </p:txBody>
      </p:sp>
      <p:sp>
        <p:nvSpPr>
          <p:cNvPr id="455" name="PlaceHolder 5"/>
          <p:cNvSpPr>
            <a:spLocks noGrp="1"/>
          </p:cNvSpPr>
          <p:nvPr>
            <p:ph type="ftr" idx="2"/>
          </p:nvPr>
        </p:nvSpPr>
        <p:spPr>
          <a:xfrm>
            <a:off x="0" y="10157400"/>
            <a:ext cx="3280680" cy="534240"/>
          </a:xfrm>
          <a:prstGeom prst="rect">
            <a:avLst/>
          </a:prstGeom>
          <a:noFill/>
          <a:ln w="0">
            <a:noFill/>
          </a:ln>
        </p:spPr>
        <p:txBody>
          <a:bodyPr lIns="0" rIns="0" tIns="0" bIns="0" anchor="b">
            <a:noAutofit/>
          </a:bodyPr>
          <a:lstStyle>
            <a:lvl1pPr>
              <a:defRPr b="0" lang="it-IT" sz="1400" spc="-1" strike="noStrike">
                <a:latin typeface="Times New Roman"/>
              </a:defRPr>
            </a:lvl1pPr>
          </a:lstStyle>
          <a:p>
            <a:r>
              <a:rPr b="0" lang="it-IT" sz="1400" spc="-1" strike="noStrike">
                <a:latin typeface="Times New Roman"/>
              </a:rPr>
              <a:t>&lt;piè di pagina&gt;</a:t>
            </a:r>
            <a:endParaRPr b="0" lang="it-IT" sz="1400" spc="-1" strike="noStrike">
              <a:latin typeface="Times New Roman"/>
            </a:endParaRPr>
          </a:p>
        </p:txBody>
      </p:sp>
      <p:sp>
        <p:nvSpPr>
          <p:cNvPr id="456" name="PlaceHolder 6"/>
          <p:cNvSpPr>
            <a:spLocks noGrp="1"/>
          </p:cNvSpPr>
          <p:nvPr>
            <p:ph type="sldNum" idx="3"/>
          </p:nvPr>
        </p:nvSpPr>
        <p:spPr>
          <a:xfrm>
            <a:off x="4278960" y="10157400"/>
            <a:ext cx="3280680" cy="534240"/>
          </a:xfrm>
          <a:prstGeom prst="rect">
            <a:avLst/>
          </a:prstGeom>
          <a:noFill/>
          <a:ln w="0">
            <a:noFill/>
          </a:ln>
        </p:spPr>
        <p:txBody>
          <a:bodyPr lIns="0" rIns="0" tIns="0" bIns="0" anchor="b">
            <a:noAutofit/>
          </a:bodyPr>
          <a:lstStyle>
            <a:lvl1pPr algn="r">
              <a:buNone/>
              <a:defRPr b="0" lang="it-IT" sz="1400" spc="-1" strike="noStrike">
                <a:latin typeface="Times New Roman"/>
              </a:defRPr>
            </a:lvl1pPr>
          </a:lstStyle>
          <a:p>
            <a:pPr algn="r">
              <a:buNone/>
            </a:pPr>
            <a:fld id="{224FD00F-166B-4014-9684-D8425438864C}" type="slidenum">
              <a:rPr b="0" lang="it-IT" sz="1400" spc="-1" strike="noStrike">
                <a:latin typeface="Times New Roman"/>
              </a:rPr>
              <a:t>&lt;numero&gt;</a:t>
            </a:fld>
            <a:endParaRPr b="0" lang="it-IT"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7" name="PlaceHolder 1"/>
          <p:cNvSpPr>
            <a:spLocks noGrp="1"/>
          </p:cNvSpPr>
          <p:nvPr>
            <p:ph type="sldImg"/>
          </p:nvPr>
        </p:nvSpPr>
        <p:spPr>
          <a:xfrm>
            <a:off x="216000" y="812520"/>
            <a:ext cx="7127280" cy="4008960"/>
          </a:xfrm>
          <a:prstGeom prst="rect">
            <a:avLst/>
          </a:prstGeom>
          <a:ln w="0">
            <a:noFill/>
          </a:ln>
        </p:spPr>
      </p:sp>
      <p:sp>
        <p:nvSpPr>
          <p:cNvPr id="618"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it-IT" sz="2000" spc="-1" strike="noStrike">
                <a:latin typeface="Arial"/>
              </a:rPr>
              <a:t>Es.: la coltivazione delle pere</a:t>
            </a:r>
            <a:endParaRPr b="0" lang="it-IT" sz="2000" spc="-1" strike="noStrike">
              <a:latin typeface="Arial"/>
            </a:endParaRPr>
          </a:p>
          <a:p>
            <a:endParaRPr b="0" lang="it-IT" sz="2000" spc="-1" strike="noStrike">
              <a:latin typeface="Arial"/>
            </a:endParaRPr>
          </a:p>
          <a:p>
            <a:r>
              <a:rPr b="0" lang="it-IT" sz="2000" spc="-1" strike="noStrike">
                <a:latin typeface="Arial"/>
              </a:rPr>
              <a:t>Es.: la qualità (non la bontà) della pera coltivata</a:t>
            </a:r>
            <a:endParaRPr b="0" lang="it-IT" sz="20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9" name="PlaceHolder 1"/>
          <p:cNvSpPr>
            <a:spLocks noGrp="1"/>
          </p:cNvSpPr>
          <p:nvPr>
            <p:ph type="sldImg"/>
          </p:nvPr>
        </p:nvSpPr>
        <p:spPr>
          <a:xfrm>
            <a:off x="216000" y="812520"/>
            <a:ext cx="7127280" cy="4008960"/>
          </a:xfrm>
          <a:prstGeom prst="rect">
            <a:avLst/>
          </a:prstGeom>
          <a:ln w="0">
            <a:noFill/>
          </a:ln>
        </p:spPr>
      </p:sp>
      <p:sp>
        <p:nvSpPr>
          <p:cNvPr id="620"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it-IT" sz="2000" spc="-1" strike="noStrike">
                <a:latin typeface="Arial"/>
              </a:rPr>
              <a:t>Es.: perché no la fumo ed all’alcol</a:t>
            </a:r>
            <a:endParaRPr b="0" lang="it-IT" sz="20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1" name="PlaceHolder 1"/>
          <p:cNvSpPr>
            <a:spLocks noGrp="1"/>
          </p:cNvSpPr>
          <p:nvPr>
            <p:ph type="sldImg"/>
          </p:nvPr>
        </p:nvSpPr>
        <p:spPr>
          <a:xfrm>
            <a:off x="216000" y="812520"/>
            <a:ext cx="7127280" cy="4008960"/>
          </a:xfrm>
          <a:prstGeom prst="rect">
            <a:avLst/>
          </a:prstGeom>
          <a:ln w="0">
            <a:noFill/>
          </a:ln>
        </p:spPr>
      </p:sp>
      <p:sp>
        <p:nvSpPr>
          <p:cNvPr id="622"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it-IT" sz="2000" spc="-1" strike="noStrike">
                <a:latin typeface="Arial"/>
              </a:rPr>
              <a:t>X una più semplice lettura dell’intervento di pratica educativa</a:t>
            </a:r>
            <a:endParaRPr b="0" lang="it-IT" sz="20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3" name="PlaceHolder 1"/>
          <p:cNvSpPr>
            <a:spLocks noGrp="1"/>
          </p:cNvSpPr>
          <p:nvPr>
            <p:ph type="sldImg"/>
          </p:nvPr>
        </p:nvSpPr>
        <p:spPr>
          <a:xfrm>
            <a:off x="216000" y="812520"/>
            <a:ext cx="7127280" cy="4008960"/>
          </a:xfrm>
          <a:prstGeom prst="rect">
            <a:avLst/>
          </a:prstGeom>
          <a:ln w="0">
            <a:noFill/>
          </a:ln>
        </p:spPr>
      </p:sp>
      <p:sp>
        <p:nvSpPr>
          <p:cNvPr id="624"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it-IT" sz="2000" spc="-1" strike="noStrike">
                <a:latin typeface="Arial"/>
              </a:rPr>
              <a:t>Es: meccanico, maitre di sala</a:t>
            </a:r>
            <a:endParaRPr b="0" lang="it-IT" sz="2000" spc="-1" strike="noStrike">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5" name="PlaceHolder 1"/>
          <p:cNvSpPr>
            <a:spLocks noGrp="1"/>
          </p:cNvSpPr>
          <p:nvPr>
            <p:ph type="sldImg"/>
          </p:nvPr>
        </p:nvSpPr>
        <p:spPr>
          <a:xfrm>
            <a:off x="216000" y="812520"/>
            <a:ext cx="7127280" cy="4008960"/>
          </a:xfrm>
          <a:prstGeom prst="rect">
            <a:avLst/>
          </a:prstGeom>
          <a:ln w="0">
            <a:noFill/>
          </a:ln>
        </p:spPr>
      </p:sp>
      <p:sp>
        <p:nvSpPr>
          <p:cNvPr id="626"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it-IT" sz="2000" spc="-1" strike="noStrike">
                <a:latin typeface="Arial"/>
              </a:rPr>
              <a:t>Cf: meccanico, maitre di sala</a:t>
            </a:r>
            <a:endParaRPr b="0" lang="it-IT" sz="20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7" name="PlaceHolder 1"/>
          <p:cNvSpPr>
            <a:spLocks noGrp="1"/>
          </p:cNvSpPr>
          <p:nvPr>
            <p:ph type="sldImg"/>
          </p:nvPr>
        </p:nvSpPr>
        <p:spPr>
          <a:xfrm>
            <a:off x="216000" y="812520"/>
            <a:ext cx="7127280" cy="4008960"/>
          </a:xfrm>
          <a:prstGeom prst="rect">
            <a:avLst/>
          </a:prstGeom>
          <a:ln w="0">
            <a:noFill/>
          </a:ln>
        </p:spPr>
      </p:sp>
      <p:sp>
        <p:nvSpPr>
          <p:cNvPr id="628"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it-IT" sz="2000" spc="-1" strike="noStrike">
                <a:latin typeface="Arial"/>
              </a:rPr>
              <a:t>Es.: buon cittadino, dipendente leale</a:t>
            </a:r>
            <a:endParaRPr b="0" lang="it-IT" sz="20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9" name="PlaceHolder 1"/>
          <p:cNvSpPr>
            <a:spLocks noGrp="1"/>
          </p:cNvSpPr>
          <p:nvPr>
            <p:ph type="sldImg"/>
          </p:nvPr>
        </p:nvSpPr>
        <p:spPr>
          <a:xfrm>
            <a:off x="216000" y="812520"/>
            <a:ext cx="7127280" cy="4008960"/>
          </a:xfrm>
          <a:prstGeom prst="rect">
            <a:avLst/>
          </a:prstGeom>
          <a:ln w="0">
            <a:noFill/>
          </a:ln>
        </p:spPr>
      </p:sp>
      <p:sp>
        <p:nvSpPr>
          <p:cNvPr id="630"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it-IT" sz="2000" spc="-1" strike="noStrike">
                <a:latin typeface="Arial"/>
              </a:rPr>
              <a:t>Es.: identità dell’anziano; competenza di gestione del tempo dell’anziano; anziano: da stato antropologico a situazione sociale</a:t>
            </a:r>
            <a:endParaRPr b="0" lang="it-IT" sz="20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1" name="PlaceHolder 1"/>
          <p:cNvSpPr>
            <a:spLocks noGrp="1"/>
          </p:cNvSpPr>
          <p:nvPr>
            <p:ph type="sldImg"/>
          </p:nvPr>
        </p:nvSpPr>
        <p:spPr>
          <a:xfrm>
            <a:off x="216000" y="812520"/>
            <a:ext cx="7127280" cy="4008960"/>
          </a:xfrm>
          <a:prstGeom prst="rect">
            <a:avLst/>
          </a:prstGeom>
          <a:ln w="0">
            <a:noFill/>
          </a:ln>
        </p:spPr>
      </p:sp>
      <p:sp>
        <p:nvSpPr>
          <p:cNvPr id="632"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it-IT" sz="2000" spc="-1" strike="noStrike">
                <a:latin typeface="Arial"/>
              </a:rPr>
              <a:t>Es.: il Mister della squadra di calcetto</a:t>
            </a:r>
            <a:endParaRPr b="0" lang="it-IT" sz="2000" spc="-1" strike="noStrike">
              <a:latin typeface="Arial"/>
            </a:endParaRPr>
          </a:p>
          <a:p>
            <a:endParaRPr b="0" lang="it-IT" sz="2000" spc="-1" strike="noStrike">
              <a:latin typeface="Arial"/>
            </a:endParaRPr>
          </a:p>
          <a:p>
            <a:r>
              <a:rPr b="0" lang="it-IT" sz="2000" spc="-1" strike="noStrike">
                <a:latin typeface="Arial"/>
              </a:rPr>
              <a:t>Es.: figli naturali vs. educandi</a:t>
            </a:r>
            <a:endParaRPr b="0" lang="it-IT" sz="20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3" name="PlaceHolder 1"/>
          <p:cNvSpPr>
            <a:spLocks noGrp="1"/>
          </p:cNvSpPr>
          <p:nvPr>
            <p:ph type="sldImg"/>
          </p:nvPr>
        </p:nvSpPr>
        <p:spPr>
          <a:xfrm>
            <a:off x="216000" y="812520"/>
            <a:ext cx="7127280" cy="4008960"/>
          </a:xfrm>
          <a:prstGeom prst="rect">
            <a:avLst/>
          </a:prstGeom>
          <a:ln w="0">
            <a:noFill/>
          </a:ln>
        </p:spPr>
      </p:sp>
      <p:sp>
        <p:nvSpPr>
          <p:cNvPr id="634"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it-IT" sz="2000" spc="-1" strike="noStrike">
                <a:latin typeface="Arial"/>
              </a:rPr>
              <a:t>Es.: gruppo sociale vs. singolo o straniero</a:t>
            </a:r>
            <a:endParaRPr b="0" lang="it-IT" sz="2000" spc="-1" strike="noStrike">
              <a:latin typeface="Arial"/>
            </a:endParaRPr>
          </a:p>
          <a:p>
            <a:endParaRPr b="0" lang="it-IT" sz="2000" spc="-1" strike="noStrike">
              <a:latin typeface="Arial"/>
            </a:endParaRPr>
          </a:p>
          <a:p>
            <a:r>
              <a:rPr b="0" lang="it-IT" sz="2000" spc="-1" strike="noStrike">
                <a:latin typeface="Arial"/>
              </a:rPr>
              <a:t>Es.: curo e seguo solo chi mi è simpatico, affettuoso</a:t>
            </a:r>
            <a:endParaRPr b="0" lang="it-IT" sz="2000" spc="-1" strike="noStrike">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5" name="PlaceHolder 1"/>
          <p:cNvSpPr>
            <a:spLocks noGrp="1"/>
          </p:cNvSpPr>
          <p:nvPr>
            <p:ph type="sldImg"/>
          </p:nvPr>
        </p:nvSpPr>
        <p:spPr>
          <a:xfrm>
            <a:off x="216000" y="812520"/>
            <a:ext cx="7127280" cy="4008960"/>
          </a:xfrm>
          <a:prstGeom prst="rect">
            <a:avLst/>
          </a:prstGeom>
          <a:ln w="0">
            <a:noFill/>
          </a:ln>
        </p:spPr>
      </p:sp>
      <p:sp>
        <p:nvSpPr>
          <p:cNvPr id="636"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it-IT" sz="2000" spc="-1" strike="noStrike">
                <a:latin typeface="Arial"/>
              </a:rPr>
              <a:t>Es.: al GrEst l’educatore/animatore che segue solo il suo pupillo</a:t>
            </a:r>
            <a:endParaRPr b="0" lang="it-IT" sz="2000" spc="-1" strike="noStrike">
              <a:latin typeface="Arial"/>
            </a:endParaRPr>
          </a:p>
          <a:p>
            <a:endParaRPr b="0" lang="it-IT" sz="2000" spc="-1" strike="noStrike">
              <a:latin typeface="Arial"/>
            </a:endParaRPr>
          </a:p>
          <a:p>
            <a:r>
              <a:rPr b="0" lang="it-IT" sz="2000" spc="-1" strike="noStrike">
                <a:latin typeface="Arial"/>
              </a:rPr>
              <a:t>Es.: gruppi di mutuo soccorso</a:t>
            </a:r>
            <a:endParaRPr b="0" lang="it-IT"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6"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7"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3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40"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41"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4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43"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45"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46"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47"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49"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50"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51"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5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53"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54"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55"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5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57"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58"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60"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1"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2"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3"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65"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6"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7"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8"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9"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70"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9"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0"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1"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2"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7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76"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7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78"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7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80"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81"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8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83"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8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85"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86"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87"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8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89"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90"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91"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9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93"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94"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95"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9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97"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98"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9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00"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01"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02"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03"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4"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5"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7"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8"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9"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0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05"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06"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07"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08"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09"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10"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1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16"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1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18"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1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20"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21"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2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23"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2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25"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26"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27"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29"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30"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31"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3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33"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34"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35"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3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37"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38"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3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40"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41"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42"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43"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4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45"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46"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47"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48"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49"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50"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51"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53"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55"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56"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60"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61"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62"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5"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64"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65"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66"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68"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69"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70"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72"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73"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75"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76"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77"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78"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80"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81"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82"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83"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84"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85"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93"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95"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97"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98"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7"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02"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03"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04"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06"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07"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08"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10"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11"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12"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14"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15"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17"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18"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19"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20"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22"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23"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24"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25"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26"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27"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32"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34"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9"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0"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36"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37"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41"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42"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43"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45"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46"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47"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49"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50"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51"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53"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54"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56"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57"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58"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59"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61"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62"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63"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64"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65"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66"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75"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77"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79"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80"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2"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84"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85"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86"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88"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89"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90"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92"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93"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94"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96"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97"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99"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0"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1"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2"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04"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5"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6"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7"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8"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9"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20"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22"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24"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25"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7"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29"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30"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31"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33"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34"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35"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37"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38"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39"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4"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5"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6"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41"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42"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44"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45"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46"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47"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49"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50"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51"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52"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53"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54"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5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58"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60"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62"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63"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5"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67"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68"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69"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8"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9"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0"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71"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72"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73"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75"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76"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77"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79"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80"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82"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83"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84"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85"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87"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88"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89"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90"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91"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92"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9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97"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99"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00"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01"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02"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0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2"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3"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4"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04"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06"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07"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08"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0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10"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11"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12"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14"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15"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16"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1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18"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19"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21"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22"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23"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24"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26"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27"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28"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29"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30"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31"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3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36"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38"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Freeform 270"/>
          <p:cNvSpPr/>
          <p:nvPr/>
        </p:nvSpPr>
        <p:spPr>
          <a:xfrm>
            <a:off x="341280" y="390240"/>
            <a:ext cx="9364320" cy="4938120"/>
          </a:xfrm>
          <a:custGeom>
            <a:avLst/>
            <a:gdLst/>
            <a:ahLst/>
            <a:rect l="l" t="t" r="r" b="b"/>
            <a:pathLst>
              <a:path w="11326759" h="5973096">
                <a:moveTo>
                  <a:pt x="11326759" y="5016716"/>
                </a:moveTo>
                <a:lnTo>
                  <a:pt x="11326759" y="5747671"/>
                </a:lnTo>
                <a:cubicBezTo>
                  <a:pt x="11326759" y="5872170"/>
                  <a:pt x="11225833" y="5973096"/>
                  <a:pt x="11101334" y="5973096"/>
                </a:cubicBezTo>
                <a:lnTo>
                  <a:pt x="10454485" y="5973096"/>
                </a:lnTo>
                <a:lnTo>
                  <a:pt x="10476857" y="5915847"/>
                </a:lnTo>
                <a:cubicBezTo>
                  <a:pt x="10630030" y="5576670"/>
                  <a:pt x="10885911" y="5288087"/>
                  <a:pt x="11207983" y="5084298"/>
                </a:cubicBezTo>
                <a:close/>
                <a:moveTo>
                  <a:pt x="3890280" y="0"/>
                </a:moveTo>
                <a:lnTo>
                  <a:pt x="11101334" y="0"/>
                </a:lnTo>
                <a:cubicBezTo>
                  <a:pt x="11225833" y="0"/>
                  <a:pt x="11326759" y="100926"/>
                  <a:pt x="11326759" y="225425"/>
                </a:cubicBezTo>
                <a:lnTo>
                  <a:pt x="11326759" y="1840902"/>
                </a:lnTo>
                <a:lnTo>
                  <a:pt x="11321056" y="1841894"/>
                </a:lnTo>
                <a:cubicBezTo>
                  <a:pt x="9271563" y="2250627"/>
                  <a:pt x="7675452" y="3872385"/>
                  <a:pt x="7356956" y="5903875"/>
                </a:cubicBezTo>
                <a:lnTo>
                  <a:pt x="7347931" y="5973096"/>
                </a:lnTo>
                <a:lnTo>
                  <a:pt x="225425" y="5973096"/>
                </a:lnTo>
                <a:cubicBezTo>
                  <a:pt x="100926" y="5973096"/>
                  <a:pt x="0" y="5872170"/>
                  <a:pt x="0" y="5747671"/>
                </a:cubicBezTo>
                <a:lnTo>
                  <a:pt x="0" y="3856324"/>
                </a:lnTo>
                <a:lnTo>
                  <a:pt x="107796" y="3848335"/>
                </a:lnTo>
                <a:cubicBezTo>
                  <a:pt x="2097534" y="3651400"/>
                  <a:pt x="3679374" y="2109746"/>
                  <a:pt x="3881443" y="170557"/>
                </a:cubicBezTo>
                <a:close/>
                <a:moveTo>
                  <a:pt x="225425" y="0"/>
                </a:moveTo>
                <a:lnTo>
                  <a:pt x="789667" y="0"/>
                </a:lnTo>
                <a:lnTo>
                  <a:pt x="736389" y="155621"/>
                </a:lnTo>
                <a:cubicBezTo>
                  <a:pt x="605303" y="436632"/>
                  <a:pt x="342370" y="654767"/>
                  <a:pt x="17905" y="746271"/>
                </a:cubicBezTo>
                <a:lnTo>
                  <a:pt x="0" y="750446"/>
                </a:lnTo>
                <a:lnTo>
                  <a:pt x="0" y="225425"/>
                </a:lnTo>
                <a:cubicBezTo>
                  <a:pt x="0" y="100926"/>
                  <a:pt x="100926" y="0"/>
                  <a:pt x="225425" y="0"/>
                </a:cubicBezTo>
                <a:close/>
              </a:path>
            </a:pathLst>
          </a:custGeom>
          <a:solidFill>
            <a:srgbClr val="d15450"/>
          </a:solidFill>
          <a:ln w="12600">
            <a:noFill/>
          </a:ln>
        </p:spPr>
        <p:style>
          <a:lnRef idx="0"/>
          <a:fillRef idx="0"/>
          <a:effectRef idx="0"/>
          <a:fontRef idx="minor"/>
        </p:style>
      </p:sp>
      <p:sp>
        <p:nvSpPr>
          <p:cNvPr id="1" name="PlaceHolder 1"/>
          <p:cNvSpPr>
            <a:spLocks noGrp="1"/>
          </p:cNvSpPr>
          <p:nvPr>
            <p:ph type="title"/>
          </p:nvPr>
        </p:nvSpPr>
        <p:spPr>
          <a:xfrm>
            <a:off x="2890080" y="2434680"/>
            <a:ext cx="4286520" cy="75024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2" name="PlaceHolder 2"/>
          <p:cNvSpPr>
            <a:spLocks noGrp="1"/>
          </p:cNvSpPr>
          <p:nvPr>
            <p:ph type="body"/>
          </p:nvPr>
        </p:nvSpPr>
        <p:spPr>
          <a:xfrm>
            <a:off x="-7560" y="0"/>
            <a:ext cx="3438360" cy="3409560"/>
          </a:xfrm>
          <a:prstGeom prst="rect">
            <a:avLst/>
          </a:prstGeom>
          <a:noFill/>
          <a:ln w="0">
            <a:noFill/>
          </a:ln>
        </p:spPr>
        <p:txBody>
          <a:bodyPr lIns="0" rIns="0" tIns="0" bIns="0" anchor="t">
            <a:normAutofit fontScale="85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a:t>
            </a:r>
            <a:r>
              <a:rPr b="0" lang="en-US" sz="2320" spc="-1" strike="noStrike">
                <a:solidFill>
                  <a:srgbClr val="000000"/>
                </a:solidFill>
                <a:latin typeface="Lora"/>
              </a:rPr>
              <a:t>formato del testo della </a:t>
            </a:r>
            <a:r>
              <a:rPr b="0" lang="en-US" sz="2320" spc="-1" strike="noStrike">
                <a:solidFill>
                  <a:srgbClr val="000000"/>
                </a:solidFill>
                <a:latin typeface="Lora"/>
              </a:rPr>
              <a:t>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a:t>
            </a:r>
            <a:r>
              <a:rPr b="0" lang="en-US" sz="1660" spc="-1" strike="noStrike">
                <a:solidFill>
                  <a:srgbClr val="000000"/>
                </a:solidFill>
                <a:latin typeface="Lora"/>
              </a:rPr>
              <a:t>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a:t>
            </a:r>
            <a:r>
              <a:rPr b="0" lang="en-US" sz="1660" spc="-1" strike="noStrike">
                <a:solidFill>
                  <a:srgbClr val="000000"/>
                </a:solidFill>
                <a:latin typeface="Lora"/>
              </a:rPr>
              <a:t>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a:t>
            </a:r>
            <a:r>
              <a:rPr b="0" lang="en-US" sz="1660" spc="-1" strike="noStrike">
                <a:solidFill>
                  <a:srgbClr val="000000"/>
                </a:solidFill>
                <a:latin typeface="Lora"/>
              </a:rPr>
              <a:t>livello </a:t>
            </a:r>
            <a:r>
              <a:rPr b="0" lang="en-US" sz="1660" spc="-1" strike="noStrike">
                <a:solidFill>
                  <a:srgbClr val="000000"/>
                </a:solidFill>
                <a:latin typeface="Lora"/>
              </a:rPr>
              <a:t>struttura</a:t>
            </a:r>
            <a:endParaRPr b="0" lang="en-US" sz="1660" spc="-1" strike="noStrike">
              <a:solidFill>
                <a:srgbClr val="000000"/>
              </a:solidFill>
              <a:latin typeface="Lora"/>
            </a:endParaRPr>
          </a:p>
        </p:txBody>
      </p:sp>
      <p:sp>
        <p:nvSpPr>
          <p:cNvPr id="3" name="PlaceHolder 3"/>
          <p:cNvSpPr>
            <a:spLocks noGrp="1"/>
          </p:cNvSpPr>
          <p:nvPr>
            <p:ph type="body"/>
          </p:nvPr>
        </p:nvSpPr>
        <p:spPr>
          <a:xfrm>
            <a:off x="6664680" y="2151000"/>
            <a:ext cx="3421440" cy="3518640"/>
          </a:xfrm>
          <a:prstGeom prst="rect">
            <a:avLst/>
          </a:prstGeom>
          <a:noFill/>
          <a:ln w="0">
            <a:noFill/>
          </a:ln>
        </p:spPr>
        <p:txBody>
          <a:bodyPr lIns="0" rIns="0" tIns="0" bIns="0" anchor="t">
            <a:normAutofit fontScale="87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a:t>
            </a:r>
            <a:r>
              <a:rPr b="0" lang="en-US" sz="2320" spc="-1" strike="noStrike">
                <a:solidFill>
                  <a:srgbClr val="000000"/>
                </a:solidFill>
                <a:latin typeface="Lora"/>
              </a:rPr>
              <a:t>formato del testo della </a:t>
            </a:r>
            <a:r>
              <a:rPr b="0" lang="en-US" sz="2320" spc="-1" strike="noStrike">
                <a:solidFill>
                  <a:srgbClr val="000000"/>
                </a:solidFill>
                <a:latin typeface="Lora"/>
              </a:rPr>
              <a:t>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a:t>
            </a:r>
            <a:r>
              <a:rPr b="0" lang="en-US" sz="1660" spc="-1" strike="noStrike">
                <a:solidFill>
                  <a:srgbClr val="000000"/>
                </a:solidFill>
                <a:latin typeface="Lora"/>
              </a:rPr>
              <a:t>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a:t>
            </a:r>
            <a:r>
              <a:rPr b="0" lang="en-US" sz="1660" spc="-1" strike="noStrike">
                <a:solidFill>
                  <a:srgbClr val="000000"/>
                </a:solidFill>
                <a:latin typeface="Lora"/>
              </a:rPr>
              <a:t>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a:t>
            </a:r>
            <a:r>
              <a:rPr b="0" lang="en-US" sz="1660" spc="-1" strike="noStrike">
                <a:solidFill>
                  <a:srgbClr val="000000"/>
                </a:solidFill>
                <a:latin typeface="Lora"/>
              </a:rPr>
              <a:t>livello </a:t>
            </a:r>
            <a:r>
              <a:rPr b="0" lang="en-US" sz="1660" spc="-1" strike="noStrike">
                <a:solidFill>
                  <a:srgbClr val="000000"/>
                </a:solidFill>
                <a:latin typeface="Lora"/>
              </a:rPr>
              <a:t>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71" name="Rectangle 182"/>
          <p:cNvSpPr/>
          <p:nvPr/>
        </p:nvSpPr>
        <p:spPr>
          <a:xfrm>
            <a:off x="0" y="1212840"/>
            <a:ext cx="10079640" cy="3212640"/>
          </a:xfrm>
          <a:prstGeom prst="rect">
            <a:avLst/>
          </a:prstGeom>
          <a:solidFill>
            <a:srgbClr val="f1c5ce"/>
          </a:solidFill>
          <a:ln w="12600">
            <a:noFill/>
          </a:ln>
        </p:spPr>
        <p:style>
          <a:lnRef idx="0"/>
          <a:fillRef idx="0"/>
          <a:effectRef idx="0"/>
          <a:fontRef idx="minor"/>
        </p:style>
      </p:sp>
      <p:sp>
        <p:nvSpPr>
          <p:cNvPr id="372" name="PlaceHolder 1"/>
          <p:cNvSpPr>
            <a:spLocks noGrp="1"/>
          </p:cNvSpPr>
          <p:nvPr>
            <p:ph type="title"/>
          </p:nvPr>
        </p:nvSpPr>
        <p:spPr>
          <a:xfrm>
            <a:off x="717120" y="1528560"/>
            <a:ext cx="3410280" cy="56628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373" name="PlaceHolder 2"/>
          <p:cNvSpPr>
            <a:spLocks noGrp="1"/>
          </p:cNvSpPr>
          <p:nvPr>
            <p:ph type="body"/>
          </p:nvPr>
        </p:nvSpPr>
        <p:spPr>
          <a:xfrm>
            <a:off x="733320" y="2298960"/>
            <a:ext cx="3394080" cy="1889280"/>
          </a:xfrm>
          <a:prstGeom prst="rect">
            <a:avLst/>
          </a:prstGeom>
          <a:noFill/>
          <a:ln w="0">
            <a:noFill/>
          </a:ln>
        </p:spPr>
        <p:txBody>
          <a:bodyPr lIns="0" rIns="0" tIns="0" bIns="0" anchor="t">
            <a:normAutofit fontScale="67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374" name="PlaceHolder 3"/>
          <p:cNvSpPr>
            <a:spLocks noGrp="1"/>
          </p:cNvSpPr>
          <p:nvPr>
            <p:ph type="body"/>
          </p:nvPr>
        </p:nvSpPr>
        <p:spPr>
          <a:xfrm>
            <a:off x="3084120" y="0"/>
            <a:ext cx="6995160" cy="5669280"/>
          </a:xfrm>
          <a:prstGeom prst="rect">
            <a:avLst/>
          </a:prstGeom>
          <a:noFill/>
          <a:ln w="0">
            <a:noFill/>
          </a:ln>
        </p:spPr>
        <p:txBody>
          <a:bodyPr lIns="0" rIns="0" tIns="0" bIns="0" anchor="t">
            <a:normAutofit/>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1" name="Right Triangle 104"/>
          <p:cNvSpPr/>
          <p:nvPr/>
        </p:nvSpPr>
        <p:spPr>
          <a:xfrm>
            <a:off x="0" y="360"/>
            <a:ext cx="10079640" cy="5669640"/>
          </a:xfrm>
          <a:prstGeom prst="rtTriangle">
            <a:avLst/>
          </a:prstGeom>
          <a:solidFill>
            <a:srgbClr val="9ac1de"/>
          </a:solidFill>
          <a:ln w="12600">
            <a:noFill/>
          </a:ln>
        </p:spPr>
        <p:style>
          <a:lnRef idx="0"/>
          <a:fillRef idx="0"/>
          <a:effectRef idx="0"/>
          <a:fontRef idx="minor"/>
        </p:style>
      </p:sp>
      <p:sp>
        <p:nvSpPr>
          <p:cNvPr id="412" name="PlaceHolder 1"/>
          <p:cNvSpPr>
            <a:spLocks noGrp="1"/>
          </p:cNvSpPr>
          <p:nvPr>
            <p:ph type="title"/>
          </p:nvPr>
        </p:nvSpPr>
        <p:spPr>
          <a:xfrm>
            <a:off x="6226920" y="1383480"/>
            <a:ext cx="3410280" cy="56628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413" name="PlaceHolder 2"/>
          <p:cNvSpPr>
            <a:spLocks noGrp="1"/>
          </p:cNvSpPr>
          <p:nvPr>
            <p:ph type="body"/>
          </p:nvPr>
        </p:nvSpPr>
        <p:spPr>
          <a:xfrm>
            <a:off x="6243480" y="2154240"/>
            <a:ext cx="3394080" cy="1889280"/>
          </a:xfrm>
          <a:prstGeom prst="rect">
            <a:avLst/>
          </a:prstGeom>
          <a:noFill/>
          <a:ln w="0">
            <a:noFill/>
          </a:ln>
        </p:spPr>
        <p:txBody>
          <a:bodyPr lIns="0" rIns="0" tIns="0" bIns="0" anchor="t">
            <a:normAutofit fontScale="67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414" name="Right Triangle 108"/>
          <p:cNvSpPr/>
          <p:nvPr/>
        </p:nvSpPr>
        <p:spPr>
          <a:xfrm>
            <a:off x="360" y="360"/>
            <a:ext cx="7619760" cy="5669640"/>
          </a:xfrm>
          <a:prstGeom prst="rtTriangle">
            <a:avLst/>
          </a:prstGeom>
          <a:solidFill>
            <a:srgbClr val="836bcc"/>
          </a:solidFill>
          <a:ln w="12600">
            <a:noFill/>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 name="PlaceHolder 1"/>
          <p:cNvSpPr>
            <a:spLocks noGrp="1"/>
          </p:cNvSpPr>
          <p:nvPr>
            <p:ph type="body"/>
          </p:nvPr>
        </p:nvSpPr>
        <p:spPr>
          <a:xfrm>
            <a:off x="3809520" y="1547640"/>
            <a:ext cx="2987280" cy="3147480"/>
          </a:xfrm>
          <a:prstGeom prst="rect">
            <a:avLst/>
          </a:prstGeom>
          <a:noFill/>
          <a:ln w="0">
            <a:noFill/>
          </a:ln>
        </p:spPr>
        <p:txBody>
          <a:bodyPr lIns="0" rIns="0" tIns="0" bIns="0" anchor="t">
            <a:normAutofit fontScale="77000"/>
          </a:bodyPr>
          <a:p>
            <a:pPr marL="432000" indent="-324000">
              <a:lnSpc>
                <a:spcPct val="90000"/>
              </a:lnSpc>
              <a:spcBef>
                <a:spcPts val="901"/>
              </a:spcBef>
              <a:buClr>
                <a:srgbClr val="000000"/>
              </a:buClr>
              <a:buSzPct val="45000"/>
              <a:buFont typeface="Wingdings" charset="2"/>
              <a:buChar char=""/>
            </a:pPr>
            <a:r>
              <a:rPr b="0" lang="it-IT" sz="1800" spc="-1" strike="noStrike">
                <a:solidFill>
                  <a:srgbClr val="000000"/>
                </a:solidFill>
                <a:latin typeface="Montserrat"/>
              </a:rPr>
              <a:t>Fai clic per modificare il formato del testo della struttura</a:t>
            </a:r>
            <a:endParaRPr b="0" lang="it-IT" sz="1800" spc="-1" strike="noStrike">
              <a:solidFill>
                <a:srgbClr val="000000"/>
              </a:solidFill>
              <a:latin typeface="Montserrat"/>
            </a:endParaRPr>
          </a:p>
          <a:p>
            <a:pPr lvl="1" marL="864000" indent="-324000">
              <a:lnSpc>
                <a:spcPct val="90000"/>
              </a:lnSpc>
              <a:spcBef>
                <a:spcPts val="935"/>
              </a:spcBef>
              <a:buClr>
                <a:srgbClr val="000000"/>
              </a:buClr>
              <a:buSzPct val="75000"/>
              <a:buFont typeface="Symbol" charset="2"/>
              <a:buChar char=""/>
            </a:pPr>
            <a:r>
              <a:rPr b="0" lang="it-IT" sz="1660" spc="-1" strike="noStrike">
                <a:solidFill>
                  <a:srgbClr val="000000"/>
                </a:solidFill>
                <a:latin typeface="Montserrat"/>
              </a:rPr>
              <a:t>Secondo livello struttura</a:t>
            </a:r>
            <a:endParaRPr b="0" lang="it-IT" sz="1660" spc="-1" strike="noStrike">
              <a:solidFill>
                <a:srgbClr val="000000"/>
              </a:solidFill>
              <a:latin typeface="Montserrat"/>
            </a:endParaRPr>
          </a:p>
          <a:p>
            <a:pPr lvl="2" marL="1296000" indent="-288000">
              <a:lnSpc>
                <a:spcPct val="90000"/>
              </a:lnSpc>
              <a:spcBef>
                <a:spcPts val="703"/>
              </a:spcBef>
              <a:buClr>
                <a:srgbClr val="000000"/>
              </a:buClr>
              <a:buSzPct val="45000"/>
              <a:buFont typeface="Wingdings" charset="2"/>
              <a:buChar char=""/>
            </a:pPr>
            <a:r>
              <a:rPr b="0" lang="it-IT" sz="1490" spc="-1" strike="noStrike">
                <a:solidFill>
                  <a:srgbClr val="000000"/>
                </a:solidFill>
                <a:latin typeface="Montserrat"/>
              </a:rPr>
              <a:t>Terzo livello struttura</a:t>
            </a:r>
            <a:endParaRPr b="0" lang="it-IT" sz="1490" spc="-1" strike="noStrike">
              <a:solidFill>
                <a:srgbClr val="000000"/>
              </a:solidFill>
              <a:latin typeface="Montserrat"/>
            </a:endParaRPr>
          </a:p>
          <a:p>
            <a:pPr lvl="3" marL="1728000" indent="-216000">
              <a:lnSpc>
                <a:spcPct val="90000"/>
              </a:lnSpc>
              <a:spcBef>
                <a:spcPts val="468"/>
              </a:spcBef>
              <a:buClr>
                <a:srgbClr val="000000"/>
              </a:buClr>
              <a:buSzPct val="75000"/>
              <a:buFont typeface="Symbol" charset="2"/>
              <a:buChar char=""/>
            </a:pPr>
            <a:r>
              <a:rPr b="0" lang="it-IT" sz="1490" spc="-1" strike="noStrike">
                <a:solidFill>
                  <a:srgbClr val="000000"/>
                </a:solidFill>
                <a:latin typeface="Montserrat"/>
              </a:rPr>
              <a:t>Quarto livello struttura</a:t>
            </a:r>
            <a:endParaRPr b="0" lang="it-IT" sz="1490" spc="-1" strike="noStrike">
              <a:solidFill>
                <a:srgbClr val="000000"/>
              </a:solidFill>
              <a:latin typeface="Montserrat"/>
            </a:endParaRPr>
          </a:p>
          <a:p>
            <a:pPr lvl="4" marL="2160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Quinto livello struttura</a:t>
            </a:r>
            <a:endParaRPr b="0" lang="it-IT" sz="1660" spc="-1" strike="noStrike">
              <a:solidFill>
                <a:srgbClr val="000000"/>
              </a:solidFill>
              <a:latin typeface="Montserrat"/>
            </a:endParaRPr>
          </a:p>
          <a:p>
            <a:pPr lvl="5" marL="2592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Sesto livello struttura</a:t>
            </a:r>
            <a:endParaRPr b="0" lang="it-IT" sz="1660" spc="-1" strike="noStrike">
              <a:solidFill>
                <a:srgbClr val="000000"/>
              </a:solidFill>
              <a:latin typeface="Montserrat"/>
            </a:endParaRPr>
          </a:p>
          <a:p>
            <a:pPr lvl="6" marL="3024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Settimo livello struttura</a:t>
            </a:r>
            <a:endParaRPr b="0" lang="it-IT" sz="1660" spc="-1" strike="noStrike">
              <a:solidFill>
                <a:srgbClr val="000000"/>
              </a:solidFill>
              <a:latin typeface="Montserrat"/>
            </a:endParaRPr>
          </a:p>
        </p:txBody>
      </p:sp>
      <p:sp>
        <p:nvSpPr>
          <p:cNvPr id="41" name="PlaceHolder 2"/>
          <p:cNvSpPr>
            <a:spLocks noGrp="1"/>
          </p:cNvSpPr>
          <p:nvPr>
            <p:ph type="body"/>
          </p:nvPr>
        </p:nvSpPr>
        <p:spPr>
          <a:xfrm>
            <a:off x="7017480" y="1547640"/>
            <a:ext cx="2863800" cy="3147480"/>
          </a:xfrm>
          <a:prstGeom prst="rect">
            <a:avLst/>
          </a:prstGeom>
          <a:noFill/>
          <a:ln w="0">
            <a:noFill/>
          </a:ln>
        </p:spPr>
        <p:txBody>
          <a:bodyPr lIns="0" rIns="0" tIns="0" bIns="0" anchor="t">
            <a:normAutofit fontScale="70000"/>
          </a:bodyPr>
          <a:p>
            <a:pPr marL="432000" indent="-324000">
              <a:lnSpc>
                <a:spcPct val="90000"/>
              </a:lnSpc>
              <a:spcBef>
                <a:spcPts val="901"/>
              </a:spcBef>
              <a:buClr>
                <a:srgbClr val="000000"/>
              </a:buClr>
              <a:buSzPct val="45000"/>
              <a:buFont typeface="Wingdings" charset="2"/>
              <a:buChar char=""/>
            </a:pPr>
            <a:r>
              <a:rPr b="0" lang="it-IT" sz="1800" spc="-1" strike="noStrike">
                <a:solidFill>
                  <a:srgbClr val="000000"/>
                </a:solidFill>
                <a:latin typeface="Montserrat"/>
              </a:rPr>
              <a:t>Fai clic per modificare il formato del testo della struttura</a:t>
            </a:r>
            <a:endParaRPr b="0" lang="it-IT" sz="1800" spc="-1" strike="noStrike">
              <a:solidFill>
                <a:srgbClr val="000000"/>
              </a:solidFill>
              <a:latin typeface="Montserrat"/>
            </a:endParaRPr>
          </a:p>
          <a:p>
            <a:pPr lvl="1" marL="864000" indent="-324000">
              <a:lnSpc>
                <a:spcPct val="90000"/>
              </a:lnSpc>
              <a:spcBef>
                <a:spcPts val="935"/>
              </a:spcBef>
              <a:buClr>
                <a:srgbClr val="000000"/>
              </a:buClr>
              <a:buSzPct val="75000"/>
              <a:buFont typeface="Symbol" charset="2"/>
              <a:buChar char=""/>
            </a:pPr>
            <a:r>
              <a:rPr b="0" lang="it-IT" sz="1660" spc="-1" strike="noStrike">
                <a:solidFill>
                  <a:srgbClr val="000000"/>
                </a:solidFill>
                <a:latin typeface="Montserrat"/>
              </a:rPr>
              <a:t>Secondo livello struttura</a:t>
            </a:r>
            <a:endParaRPr b="0" lang="it-IT" sz="1660" spc="-1" strike="noStrike">
              <a:solidFill>
                <a:srgbClr val="000000"/>
              </a:solidFill>
              <a:latin typeface="Montserrat"/>
            </a:endParaRPr>
          </a:p>
          <a:p>
            <a:pPr lvl="2" marL="1296000" indent="-288000">
              <a:lnSpc>
                <a:spcPct val="90000"/>
              </a:lnSpc>
              <a:spcBef>
                <a:spcPts val="703"/>
              </a:spcBef>
              <a:buClr>
                <a:srgbClr val="000000"/>
              </a:buClr>
              <a:buSzPct val="45000"/>
              <a:buFont typeface="Wingdings" charset="2"/>
              <a:buChar char=""/>
            </a:pPr>
            <a:r>
              <a:rPr b="0" lang="it-IT" sz="1490" spc="-1" strike="noStrike">
                <a:solidFill>
                  <a:srgbClr val="000000"/>
                </a:solidFill>
                <a:latin typeface="Montserrat"/>
              </a:rPr>
              <a:t>Terzo livello struttura</a:t>
            </a:r>
            <a:endParaRPr b="0" lang="it-IT" sz="1490" spc="-1" strike="noStrike">
              <a:solidFill>
                <a:srgbClr val="000000"/>
              </a:solidFill>
              <a:latin typeface="Montserrat"/>
            </a:endParaRPr>
          </a:p>
          <a:p>
            <a:pPr lvl="3" marL="1728000" indent="-216000">
              <a:lnSpc>
                <a:spcPct val="90000"/>
              </a:lnSpc>
              <a:spcBef>
                <a:spcPts val="468"/>
              </a:spcBef>
              <a:buClr>
                <a:srgbClr val="000000"/>
              </a:buClr>
              <a:buSzPct val="75000"/>
              <a:buFont typeface="Symbol" charset="2"/>
              <a:buChar char=""/>
            </a:pPr>
            <a:r>
              <a:rPr b="0" lang="it-IT" sz="1490" spc="-1" strike="noStrike">
                <a:solidFill>
                  <a:srgbClr val="000000"/>
                </a:solidFill>
                <a:latin typeface="Montserrat"/>
              </a:rPr>
              <a:t>Quarto livello struttura</a:t>
            </a:r>
            <a:endParaRPr b="0" lang="it-IT" sz="1490" spc="-1" strike="noStrike">
              <a:solidFill>
                <a:srgbClr val="000000"/>
              </a:solidFill>
              <a:latin typeface="Montserrat"/>
            </a:endParaRPr>
          </a:p>
          <a:p>
            <a:pPr lvl="4" marL="2160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Quinto livello struttura</a:t>
            </a:r>
            <a:endParaRPr b="0" lang="it-IT" sz="1660" spc="-1" strike="noStrike">
              <a:solidFill>
                <a:srgbClr val="000000"/>
              </a:solidFill>
              <a:latin typeface="Montserrat"/>
            </a:endParaRPr>
          </a:p>
          <a:p>
            <a:pPr lvl="5" marL="2592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Sesto livello struttura</a:t>
            </a:r>
            <a:endParaRPr b="0" lang="it-IT" sz="1660" spc="-1" strike="noStrike">
              <a:solidFill>
                <a:srgbClr val="000000"/>
              </a:solidFill>
              <a:latin typeface="Montserrat"/>
            </a:endParaRPr>
          </a:p>
          <a:p>
            <a:pPr lvl="6" marL="3024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Settimo livello struttura</a:t>
            </a:r>
            <a:endParaRPr b="0" lang="it-IT" sz="1660" spc="-1" strike="noStrike">
              <a:solidFill>
                <a:srgbClr val="000000"/>
              </a:solidFill>
              <a:latin typeface="Montserrat"/>
            </a:endParaRPr>
          </a:p>
        </p:txBody>
      </p:sp>
      <p:sp>
        <p:nvSpPr>
          <p:cNvPr id="42" name="PlaceHolder 3"/>
          <p:cNvSpPr>
            <a:spLocks noGrp="1"/>
          </p:cNvSpPr>
          <p:nvPr>
            <p:ph type="title"/>
          </p:nvPr>
        </p:nvSpPr>
        <p:spPr>
          <a:xfrm>
            <a:off x="3809520" y="575640"/>
            <a:ext cx="6071760" cy="686880"/>
          </a:xfrm>
          <a:prstGeom prst="rect">
            <a:avLst/>
          </a:prstGeom>
          <a:noFill/>
          <a:ln w="0">
            <a:noFill/>
          </a:ln>
        </p:spPr>
        <p:txBody>
          <a:bodyPr lIns="0" rIns="0" tIns="0" bIns="0" anchor="t">
            <a:noAutofit/>
          </a:bodyPr>
          <a:p>
            <a:r>
              <a:rPr b="1" lang="it-IT" sz="2600" spc="-1" strike="noStrike">
                <a:solidFill>
                  <a:srgbClr val="000000"/>
                </a:solidFill>
                <a:latin typeface="Montserrat"/>
              </a:rPr>
              <a:t>Fai clic per modificare il formato </a:t>
            </a:r>
            <a:r>
              <a:rPr b="1" lang="it-IT" sz="2600" spc="-1" strike="noStrike">
                <a:solidFill>
                  <a:srgbClr val="000000"/>
                </a:solidFill>
                <a:latin typeface="Montserrat"/>
              </a:rPr>
              <a:t>del testo del titolo</a:t>
            </a:r>
            <a:endParaRPr b="1" lang="it-IT" sz="2600" spc="-1" strike="noStrike">
              <a:solidFill>
                <a:srgbClr val="000000"/>
              </a:solidFill>
              <a:latin typeface="Montserrat"/>
            </a:endParaRPr>
          </a:p>
        </p:txBody>
      </p:sp>
      <p:sp>
        <p:nvSpPr>
          <p:cNvPr id="43" name="PlaceHolder 4"/>
          <p:cNvSpPr>
            <a:spLocks noGrp="1"/>
          </p:cNvSpPr>
          <p:nvPr>
            <p:ph type="body"/>
          </p:nvPr>
        </p:nvSpPr>
        <p:spPr>
          <a:xfrm>
            <a:off x="0" y="0"/>
            <a:ext cx="3512880" cy="5669640"/>
          </a:xfrm>
          <a:prstGeom prst="rect">
            <a:avLst/>
          </a:prstGeom>
          <a:noFill/>
          <a:ln w="0">
            <a:noFill/>
          </a:ln>
        </p:spPr>
        <p:txBody>
          <a:bodyPr lIns="0" rIns="0" tIns="0" bIns="0" anchor="t">
            <a:normAutofit/>
          </a:bodyPr>
          <a:p>
            <a:pPr marL="432000" indent="-324000">
              <a:lnSpc>
                <a:spcPct val="90000"/>
              </a:lnSpc>
              <a:spcBef>
                <a:spcPts val="901"/>
              </a:spcBef>
              <a:buClr>
                <a:srgbClr val="000000"/>
              </a:buClr>
              <a:buSzPct val="45000"/>
              <a:buFont typeface="Wingdings" charset="2"/>
              <a:buChar char=""/>
            </a:pPr>
            <a:r>
              <a:rPr b="0" lang="it-IT" sz="1800" spc="-1" strike="noStrike">
                <a:solidFill>
                  <a:srgbClr val="000000"/>
                </a:solidFill>
                <a:latin typeface="Montserrat"/>
              </a:rPr>
              <a:t>Fai clic per modificare il formato del testo della struttura</a:t>
            </a:r>
            <a:endParaRPr b="0" lang="it-IT" sz="1800" spc="-1" strike="noStrike">
              <a:solidFill>
                <a:srgbClr val="000000"/>
              </a:solidFill>
              <a:latin typeface="Montserrat"/>
            </a:endParaRPr>
          </a:p>
          <a:p>
            <a:pPr lvl="1" marL="864000" indent="-324000">
              <a:lnSpc>
                <a:spcPct val="90000"/>
              </a:lnSpc>
              <a:spcBef>
                <a:spcPts val="935"/>
              </a:spcBef>
              <a:buClr>
                <a:srgbClr val="000000"/>
              </a:buClr>
              <a:buSzPct val="75000"/>
              <a:buFont typeface="Symbol" charset="2"/>
              <a:buChar char=""/>
            </a:pPr>
            <a:r>
              <a:rPr b="0" lang="it-IT" sz="1660" spc="-1" strike="noStrike">
                <a:solidFill>
                  <a:srgbClr val="000000"/>
                </a:solidFill>
                <a:latin typeface="Montserrat"/>
              </a:rPr>
              <a:t>Secondo livello struttura</a:t>
            </a:r>
            <a:endParaRPr b="0" lang="it-IT" sz="1660" spc="-1" strike="noStrike">
              <a:solidFill>
                <a:srgbClr val="000000"/>
              </a:solidFill>
              <a:latin typeface="Montserrat"/>
            </a:endParaRPr>
          </a:p>
          <a:p>
            <a:pPr lvl="2" marL="1296000" indent="-288000">
              <a:lnSpc>
                <a:spcPct val="90000"/>
              </a:lnSpc>
              <a:spcBef>
                <a:spcPts val="703"/>
              </a:spcBef>
              <a:buClr>
                <a:srgbClr val="000000"/>
              </a:buClr>
              <a:buSzPct val="45000"/>
              <a:buFont typeface="Wingdings" charset="2"/>
              <a:buChar char=""/>
            </a:pPr>
            <a:r>
              <a:rPr b="0" lang="it-IT" sz="1490" spc="-1" strike="noStrike">
                <a:solidFill>
                  <a:srgbClr val="000000"/>
                </a:solidFill>
                <a:latin typeface="Montserrat"/>
              </a:rPr>
              <a:t>Terzo livello struttura</a:t>
            </a:r>
            <a:endParaRPr b="0" lang="it-IT" sz="1490" spc="-1" strike="noStrike">
              <a:solidFill>
                <a:srgbClr val="000000"/>
              </a:solidFill>
              <a:latin typeface="Montserrat"/>
            </a:endParaRPr>
          </a:p>
          <a:p>
            <a:pPr lvl="3" marL="1728000" indent="-216000">
              <a:lnSpc>
                <a:spcPct val="90000"/>
              </a:lnSpc>
              <a:spcBef>
                <a:spcPts val="468"/>
              </a:spcBef>
              <a:buClr>
                <a:srgbClr val="000000"/>
              </a:buClr>
              <a:buSzPct val="75000"/>
              <a:buFont typeface="Symbol" charset="2"/>
              <a:buChar char=""/>
            </a:pPr>
            <a:r>
              <a:rPr b="0" lang="it-IT" sz="1490" spc="-1" strike="noStrike">
                <a:solidFill>
                  <a:srgbClr val="000000"/>
                </a:solidFill>
                <a:latin typeface="Montserrat"/>
              </a:rPr>
              <a:t>Quarto livello struttura</a:t>
            </a:r>
            <a:endParaRPr b="0" lang="it-IT" sz="1490" spc="-1" strike="noStrike">
              <a:solidFill>
                <a:srgbClr val="000000"/>
              </a:solidFill>
              <a:latin typeface="Montserrat"/>
            </a:endParaRPr>
          </a:p>
          <a:p>
            <a:pPr lvl="4" marL="2160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Quinto livello struttura</a:t>
            </a:r>
            <a:endParaRPr b="0" lang="it-IT" sz="1660" spc="-1" strike="noStrike">
              <a:solidFill>
                <a:srgbClr val="000000"/>
              </a:solidFill>
              <a:latin typeface="Montserrat"/>
            </a:endParaRPr>
          </a:p>
          <a:p>
            <a:pPr lvl="5" marL="2592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Sesto livello struttura</a:t>
            </a:r>
            <a:endParaRPr b="0" lang="it-IT" sz="1660" spc="-1" strike="noStrike">
              <a:solidFill>
                <a:srgbClr val="000000"/>
              </a:solidFill>
              <a:latin typeface="Montserrat"/>
            </a:endParaRPr>
          </a:p>
          <a:p>
            <a:pPr lvl="6" marL="3024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Settimo livello struttura</a:t>
            </a:r>
            <a:endParaRPr b="0" lang="it-IT" sz="1660" spc="-1" strike="noStrike">
              <a:solidFill>
                <a:srgbClr val="000000"/>
              </a:solidFill>
              <a:latin typeface="Montserrat"/>
            </a:endParaRPr>
          </a:p>
        </p:txBody>
      </p:sp>
      <p:sp>
        <p:nvSpPr>
          <p:cNvPr id="44" name=""/>
          <p:cNvSpPr/>
          <p:nvPr/>
        </p:nvSpPr>
        <p:spPr>
          <a:xfrm>
            <a:off x="3571200" y="0"/>
            <a:ext cx="0" cy="5670000"/>
          </a:xfrm>
          <a:prstGeom prst="line">
            <a:avLst/>
          </a:prstGeom>
          <a:ln w="127080">
            <a:solidFill>
              <a:srgbClr val="90bcd9"/>
            </a:solidFill>
            <a:round/>
          </a:ln>
        </p:spPr>
        <p:style>
          <a:lnRef idx="0"/>
          <a:fillRef idx="0"/>
          <a:effectRef idx="0"/>
          <a:fontRef idx="minor"/>
        </p:style>
      </p:sp>
      <p:sp>
        <p:nvSpPr>
          <p:cNvPr id="45" name=""/>
          <p:cNvSpPr/>
          <p:nvPr/>
        </p:nvSpPr>
        <p:spPr>
          <a:xfrm flipH="1">
            <a:off x="8332560" y="4464360"/>
            <a:ext cx="1746000" cy="1220400"/>
          </a:xfrm>
          <a:custGeom>
            <a:avLst/>
            <a:gdLst/>
            <a:ahLst/>
            <a:rect l="l" t="t" r="r" b="b"/>
            <a:pathLst>
              <a:path w="21600" h="21600">
                <a:moveTo>
                  <a:pt x="0" y="0"/>
                </a:moveTo>
                <a:lnTo>
                  <a:pt x="21600" y="21600"/>
                </a:lnTo>
                <a:lnTo>
                  <a:pt x="0" y="21600"/>
                </a:lnTo>
                <a:lnTo>
                  <a:pt x="0" y="0"/>
                </a:lnTo>
                <a:close/>
              </a:path>
            </a:pathLst>
          </a:custGeom>
          <a:solidFill>
            <a:srgbClr val="729fcf"/>
          </a:solidFill>
          <a:ln w="0">
            <a:solidFill>
              <a:srgbClr val="3465a4"/>
            </a:solidFill>
          </a:ln>
        </p:spPr>
        <p:style>
          <a:lnRef idx="0"/>
          <a:fillRef idx="0"/>
          <a:effectRef idx="0"/>
          <a:fontRef idx="minor"/>
        </p:style>
      </p:sp>
      <p:sp>
        <p:nvSpPr>
          <p:cNvPr id="46" name=""/>
          <p:cNvSpPr txBox="1"/>
          <p:nvPr/>
        </p:nvSpPr>
        <p:spPr>
          <a:xfrm>
            <a:off x="9464760" y="5297760"/>
            <a:ext cx="774000" cy="276480"/>
          </a:xfrm>
          <a:prstGeom prst="rect">
            <a:avLst/>
          </a:prstGeom>
          <a:noFill/>
          <a:ln w="0">
            <a:noFill/>
          </a:ln>
        </p:spPr>
        <p:txBody>
          <a:bodyPr lIns="90000" rIns="90000" tIns="45000" bIns="45000" anchor="t">
            <a:noAutofit/>
          </a:bodyPr>
          <a:p>
            <a:fld id="{5ECC8DB9-C78B-41DC-8DD2-027692EE1606}" type="slidenum">
              <a:rPr b="0" lang="it-IT" sz="1200" spc="-1" strike="noStrike">
                <a:latin typeface="Montserrat"/>
              </a:rPr>
              <a:t>&lt;numero&gt;</a:t>
            </a:fld>
            <a:endParaRPr b="0" lang="it-IT" sz="1200" spc="-1" strike="noStrike">
              <a:latin typeface="Montserrat"/>
            </a:endParaRPr>
          </a:p>
        </p:txBody>
      </p:sp>
      <p:sp>
        <p:nvSpPr>
          <p:cNvPr id="47" name=""/>
          <p:cNvSpPr txBox="1"/>
          <p:nvPr/>
        </p:nvSpPr>
        <p:spPr>
          <a:xfrm>
            <a:off x="3809520" y="5297760"/>
            <a:ext cx="952560" cy="276480"/>
          </a:xfrm>
          <a:prstGeom prst="rect">
            <a:avLst/>
          </a:prstGeom>
          <a:noFill/>
          <a:ln w="0">
            <a:noFill/>
          </a:ln>
        </p:spPr>
        <p:txBody>
          <a:bodyPr lIns="90000" rIns="90000" tIns="45000" bIns="45000" anchor="t">
            <a:noAutofit/>
          </a:bodyPr>
          <a:p>
            <a:r>
              <a:rPr b="0" lang="it-IT" sz="1200" spc="-1" strike="noStrike">
                <a:latin typeface="Montserrat"/>
              </a:rPr>
              <a:t>9/3/2023</a:t>
            </a:r>
            <a:endParaRPr b="0" lang="it-IT" sz="1200" spc="-1" strike="noStrike">
              <a:latin typeface="Montserrat"/>
            </a:endParaRPr>
          </a:p>
        </p:txBody>
      </p:sp>
      <p:pic>
        <p:nvPicPr>
          <p:cNvPr id="48" name="" descr=""/>
          <p:cNvPicPr/>
          <p:nvPr/>
        </p:nvPicPr>
        <p:blipFill>
          <a:blip r:embed="rId2"/>
          <a:stretch/>
        </p:blipFill>
        <p:spPr>
          <a:xfrm>
            <a:off x="9532080" y="29520"/>
            <a:ext cx="500040" cy="595440"/>
          </a:xfrm>
          <a:prstGeom prst="rect">
            <a:avLst/>
          </a:prstGeom>
          <a:ln w="0">
            <a:noFill/>
          </a:ln>
        </p:spPr>
      </p:pic>
      <p:pic>
        <p:nvPicPr>
          <p:cNvPr id="49" name="" descr=""/>
          <p:cNvPicPr/>
          <p:nvPr/>
        </p:nvPicPr>
        <p:blipFill>
          <a:blip r:embed="rId3"/>
          <a:stretch/>
        </p:blipFill>
        <p:spPr>
          <a:xfrm>
            <a:off x="8974800" y="162000"/>
            <a:ext cx="439200" cy="43200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6" name="PlaceHolder 1"/>
          <p:cNvSpPr>
            <a:spLocks noGrp="1"/>
          </p:cNvSpPr>
          <p:nvPr>
            <p:ph type="body"/>
          </p:nvPr>
        </p:nvSpPr>
        <p:spPr>
          <a:xfrm>
            <a:off x="245880" y="2178360"/>
            <a:ext cx="5220000" cy="2157480"/>
          </a:xfrm>
          <a:prstGeom prst="rect">
            <a:avLst/>
          </a:prstGeom>
          <a:noFill/>
          <a:ln w="0">
            <a:noFill/>
          </a:ln>
        </p:spPr>
        <p:txBody>
          <a:bodyPr lIns="0" rIns="0" tIns="0" bIns="0" anchor="t">
            <a:normAutofit fontScale="94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87" name="PlaceHolder 2"/>
          <p:cNvSpPr>
            <a:spLocks noGrp="1"/>
          </p:cNvSpPr>
          <p:nvPr>
            <p:ph type="title"/>
          </p:nvPr>
        </p:nvSpPr>
        <p:spPr>
          <a:xfrm>
            <a:off x="246240" y="1139040"/>
            <a:ext cx="5220000" cy="700920"/>
          </a:xfrm>
          <a:prstGeom prst="rect">
            <a:avLst/>
          </a:prstGeom>
          <a:noFill/>
          <a:ln w="0">
            <a:noFill/>
          </a:ln>
        </p:spPr>
        <p:txBody>
          <a:bodyPr lIns="0" rIns="0" tIns="0" bIns="0" anchor="ctr">
            <a:noAutofit/>
          </a:bodyPr>
          <a:p>
            <a:r>
              <a:rPr b="0" lang="it-IT" sz="1500" spc="-1" strike="noStrike">
                <a:solidFill>
                  <a:srgbClr val="000000"/>
                </a:solidFill>
                <a:latin typeface="Montserrat SemiBold"/>
              </a:rPr>
              <a:t>Fai clic per modificare il formato del testo del titolo</a:t>
            </a:r>
            <a:endParaRPr b="0" lang="it-IT" sz="1500" spc="-1" strike="noStrike">
              <a:solidFill>
                <a:srgbClr val="000000"/>
              </a:solidFill>
              <a:latin typeface="Montserrat SemiBold"/>
            </a:endParaRPr>
          </a:p>
        </p:txBody>
      </p:sp>
      <p:sp>
        <p:nvSpPr>
          <p:cNvPr id="88" name="Donut 280"/>
          <p:cNvSpPr/>
          <p:nvPr/>
        </p:nvSpPr>
        <p:spPr>
          <a:xfrm>
            <a:off x="4158000" y="31320"/>
            <a:ext cx="5657760" cy="5601600"/>
          </a:xfrm>
          <a:prstGeom prst="donut">
            <a:avLst>
              <a:gd name="adj" fmla="val 22614"/>
            </a:avLst>
          </a:prstGeom>
          <a:solidFill>
            <a:srgbClr val="f2f2f2">
              <a:alpha val="87000"/>
            </a:srgbClr>
          </a:solidFill>
          <a:ln w="12600">
            <a:noFill/>
          </a:ln>
        </p:spPr>
        <p:style>
          <a:lnRef idx="0"/>
          <a:fillRef idx="0"/>
          <a:effectRef idx="0"/>
          <a:fontRef idx="minor"/>
        </p:style>
      </p:sp>
      <p:pic>
        <p:nvPicPr>
          <p:cNvPr id="89" name="" descr=""/>
          <p:cNvPicPr/>
          <p:nvPr/>
        </p:nvPicPr>
        <p:blipFill>
          <a:blip r:embed="rId2"/>
          <a:stretch/>
        </p:blipFill>
        <p:spPr>
          <a:xfrm>
            <a:off x="6956280" y="720"/>
            <a:ext cx="3144960" cy="5669640"/>
          </a:xfrm>
          <a:prstGeom prst="rect">
            <a:avLst/>
          </a:prstGeom>
          <a:ln w="0">
            <a:noFill/>
          </a:ln>
        </p:spPr>
      </p:pic>
      <p:sp>
        <p:nvSpPr>
          <p:cNvPr id="90" name="PlaceHolder 3"/>
          <p:cNvSpPr>
            <a:spLocks noGrp="1"/>
          </p:cNvSpPr>
          <p:nvPr>
            <p:ph type="body"/>
          </p:nvPr>
        </p:nvSpPr>
        <p:spPr>
          <a:xfrm>
            <a:off x="6863760" y="34920"/>
            <a:ext cx="2934000" cy="5599440"/>
          </a:xfrm>
          <a:prstGeom prst="rect">
            <a:avLst/>
          </a:prstGeom>
          <a:noFill/>
          <a:ln w="0">
            <a:noFill/>
          </a:ln>
        </p:spPr>
        <p:txBody>
          <a:bodyPr lIns="0" rIns="0" tIns="0" bIns="0" anchor="t">
            <a:normAutofit fontScale="69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91" name="PlaceHolder 4"/>
          <p:cNvSpPr>
            <a:spLocks noGrp="1"/>
          </p:cNvSpPr>
          <p:nvPr>
            <p:ph type="body"/>
          </p:nvPr>
        </p:nvSpPr>
        <p:spPr>
          <a:xfrm>
            <a:off x="5573160" y="1455840"/>
            <a:ext cx="2757600" cy="2757600"/>
          </a:xfrm>
          <a:prstGeom prst="rect">
            <a:avLst/>
          </a:prstGeom>
          <a:noFill/>
          <a:ln w="0">
            <a:noFill/>
          </a:ln>
        </p:spPr>
        <p:txBody>
          <a:bodyPr lIns="0" rIns="0" tIns="0" bIns="0" anchor="t">
            <a:normAutofit fontScale="68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8" name="Frame 2"/>
          <p:cNvSpPr/>
          <p:nvPr/>
        </p:nvSpPr>
        <p:spPr>
          <a:xfrm>
            <a:off x="70560" y="79560"/>
            <a:ext cx="9937800" cy="5510160"/>
          </a:xfrm>
          <a:prstGeom prst="frame">
            <a:avLst>
              <a:gd name="adj1" fmla="val 556"/>
            </a:avLst>
          </a:prstGeom>
          <a:solidFill>
            <a:srgbClr val="d15450"/>
          </a:solidFill>
          <a:ln w="12600">
            <a:noFill/>
          </a:ln>
        </p:spPr>
        <p:style>
          <a:lnRef idx="0"/>
          <a:fillRef idx="0"/>
          <a:effectRef idx="0"/>
          <a:fontRef idx="minor"/>
        </p:style>
      </p:sp>
      <p:sp>
        <p:nvSpPr>
          <p:cNvPr id="129" name="PlaceHolder 1"/>
          <p:cNvSpPr>
            <a:spLocks noGrp="1"/>
          </p:cNvSpPr>
          <p:nvPr>
            <p:ph type="title"/>
          </p:nvPr>
        </p:nvSpPr>
        <p:spPr>
          <a:xfrm>
            <a:off x="504000" y="226080"/>
            <a:ext cx="9071280" cy="94644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130" name="PlaceHolder 2"/>
          <p:cNvSpPr>
            <a:spLocks noGrp="1"/>
          </p:cNvSpPr>
          <p:nvPr>
            <p:ph type="body"/>
          </p:nvPr>
        </p:nvSpPr>
        <p:spPr>
          <a:xfrm>
            <a:off x="503640" y="1326240"/>
            <a:ext cx="9071640" cy="3288240"/>
          </a:xfrm>
          <a:prstGeom prst="rect">
            <a:avLst/>
          </a:prstGeom>
          <a:noFill/>
          <a:ln w="0">
            <a:noFill/>
          </a:ln>
        </p:spPr>
        <p:txBody>
          <a:bodyPr lIns="0" rIns="0" tIns="0" bIns="0" anchor="t">
            <a:normAutofit/>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7" name="PlaceHolder 1"/>
          <p:cNvSpPr>
            <a:spLocks noGrp="1"/>
          </p:cNvSpPr>
          <p:nvPr>
            <p:ph type="body"/>
          </p:nvPr>
        </p:nvSpPr>
        <p:spPr>
          <a:xfrm>
            <a:off x="4986000" y="467280"/>
            <a:ext cx="4500360" cy="4500720"/>
          </a:xfrm>
          <a:prstGeom prst="rect">
            <a:avLst/>
          </a:prstGeom>
          <a:noFill/>
          <a:ln w="0">
            <a:noFill/>
          </a:ln>
        </p:spPr>
        <p:txBody>
          <a:bodyPr lIns="0" rIns="0" tIns="0" bIns="0" anchor="t">
            <a:normAutofit/>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168" name="PlaceHolder 2"/>
          <p:cNvSpPr>
            <a:spLocks noGrp="1"/>
          </p:cNvSpPr>
          <p:nvPr>
            <p:ph type="body"/>
          </p:nvPr>
        </p:nvSpPr>
        <p:spPr>
          <a:xfrm>
            <a:off x="456840" y="2123640"/>
            <a:ext cx="3889800" cy="1767240"/>
          </a:xfrm>
          <a:prstGeom prst="rect">
            <a:avLst/>
          </a:prstGeom>
          <a:noFill/>
          <a:ln w="0">
            <a:noFill/>
          </a:ln>
        </p:spPr>
        <p:txBody>
          <a:bodyPr lIns="0" rIns="0" tIns="0" bIns="0" anchor="t">
            <a:normAutofit fontScale="71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169" name="PlaceHolder 3"/>
          <p:cNvSpPr>
            <a:spLocks noGrp="1"/>
          </p:cNvSpPr>
          <p:nvPr>
            <p:ph type="title"/>
          </p:nvPr>
        </p:nvSpPr>
        <p:spPr>
          <a:xfrm>
            <a:off x="456840" y="1078920"/>
            <a:ext cx="3882960" cy="68688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170" name="PlaceHolder 4"/>
          <p:cNvSpPr>
            <a:spLocks noGrp="1"/>
          </p:cNvSpPr>
          <p:nvPr>
            <p:ph type="body"/>
          </p:nvPr>
        </p:nvSpPr>
        <p:spPr>
          <a:xfrm>
            <a:off x="4866120" y="4183560"/>
            <a:ext cx="1164960" cy="1183320"/>
          </a:xfrm>
          <a:prstGeom prst="rect">
            <a:avLst/>
          </a:prstGeom>
          <a:noFill/>
          <a:ln w="0">
            <a:noFill/>
          </a:ln>
        </p:spPr>
        <p:txBody>
          <a:bodyPr lIns="0" rIns="0" tIns="0" bIns="0" anchor="t">
            <a:normAutofit fontScale="29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171" name="PlaceHolder 5"/>
          <p:cNvSpPr>
            <a:spLocks noGrp="1"/>
          </p:cNvSpPr>
          <p:nvPr>
            <p:ph type="body"/>
          </p:nvPr>
        </p:nvSpPr>
        <p:spPr>
          <a:xfrm>
            <a:off x="6760440" y="4183560"/>
            <a:ext cx="1164960" cy="1183320"/>
          </a:xfrm>
          <a:prstGeom prst="rect">
            <a:avLst/>
          </a:prstGeom>
          <a:noFill/>
          <a:ln w="0">
            <a:noFill/>
          </a:ln>
        </p:spPr>
        <p:txBody>
          <a:bodyPr lIns="0" rIns="0" tIns="0" bIns="0" anchor="t">
            <a:normAutofit fontScale="29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172" name="PlaceHolder 6"/>
          <p:cNvSpPr>
            <a:spLocks noGrp="1"/>
          </p:cNvSpPr>
          <p:nvPr>
            <p:ph type="body"/>
          </p:nvPr>
        </p:nvSpPr>
        <p:spPr>
          <a:xfrm>
            <a:off x="8514360" y="4214520"/>
            <a:ext cx="1164960" cy="1183320"/>
          </a:xfrm>
          <a:prstGeom prst="rect">
            <a:avLst/>
          </a:prstGeom>
          <a:noFill/>
          <a:ln w="0">
            <a:noFill/>
          </a:ln>
        </p:spPr>
        <p:txBody>
          <a:bodyPr lIns="0" rIns="0" tIns="0" bIns="0" anchor="t">
            <a:normAutofit fontScale="29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173" name="Rectangle 82"/>
          <p:cNvSpPr/>
          <p:nvPr/>
        </p:nvSpPr>
        <p:spPr>
          <a:xfrm>
            <a:off x="883800" y="4700160"/>
            <a:ext cx="3035520" cy="105840"/>
          </a:xfrm>
          <a:prstGeom prst="rect">
            <a:avLst/>
          </a:prstGeom>
          <a:solidFill>
            <a:srgbClr val="836bcc"/>
          </a:solidFill>
          <a:ln w="12600">
            <a:noFill/>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0" name="Donut 349"/>
          <p:cNvSpPr/>
          <p:nvPr/>
        </p:nvSpPr>
        <p:spPr>
          <a:xfrm>
            <a:off x="4513320" y="-918000"/>
            <a:ext cx="7435440" cy="7142400"/>
          </a:xfrm>
          <a:prstGeom prst="donut">
            <a:avLst>
              <a:gd name="adj" fmla="val 13580"/>
            </a:avLst>
          </a:prstGeom>
          <a:solidFill>
            <a:srgbClr val="f2f2f2">
              <a:alpha val="71000"/>
            </a:srgbClr>
          </a:solidFill>
          <a:ln w="12600">
            <a:noFill/>
          </a:ln>
        </p:spPr>
        <p:style>
          <a:lnRef idx="0"/>
          <a:fillRef idx="0"/>
          <a:effectRef idx="0"/>
          <a:fontRef idx="minor"/>
        </p:style>
      </p:sp>
      <p:sp>
        <p:nvSpPr>
          <p:cNvPr id="211" name="PlaceHolder 1"/>
          <p:cNvSpPr>
            <a:spLocks noGrp="1"/>
          </p:cNvSpPr>
          <p:nvPr>
            <p:ph type="body"/>
          </p:nvPr>
        </p:nvSpPr>
        <p:spPr>
          <a:xfrm>
            <a:off x="356760" y="1927800"/>
            <a:ext cx="2403000" cy="1033560"/>
          </a:xfrm>
          <a:prstGeom prst="rect">
            <a:avLst/>
          </a:prstGeom>
          <a:noFill/>
          <a:ln w="0">
            <a:noFill/>
          </a:ln>
        </p:spPr>
        <p:txBody>
          <a:bodyPr lIns="0" rIns="0" tIns="0" bIns="0" anchor="t">
            <a:normAutofit fontScale="43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212" name="PlaceHolder 2"/>
          <p:cNvSpPr>
            <a:spLocks noGrp="1"/>
          </p:cNvSpPr>
          <p:nvPr>
            <p:ph type="title"/>
          </p:nvPr>
        </p:nvSpPr>
        <p:spPr>
          <a:xfrm>
            <a:off x="325440" y="838440"/>
            <a:ext cx="5245920" cy="55368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213" name="PlaceHolder 3"/>
          <p:cNvSpPr>
            <a:spLocks noGrp="1"/>
          </p:cNvSpPr>
          <p:nvPr>
            <p:ph type="body"/>
          </p:nvPr>
        </p:nvSpPr>
        <p:spPr>
          <a:xfrm>
            <a:off x="356760" y="3750480"/>
            <a:ext cx="2403000" cy="1033560"/>
          </a:xfrm>
          <a:prstGeom prst="rect">
            <a:avLst/>
          </a:prstGeom>
          <a:noFill/>
          <a:ln w="0">
            <a:noFill/>
          </a:ln>
        </p:spPr>
        <p:txBody>
          <a:bodyPr lIns="0" rIns="0" tIns="0" bIns="0" anchor="t">
            <a:normAutofit fontScale="43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214" name="PlaceHolder 4"/>
          <p:cNvSpPr>
            <a:spLocks noGrp="1"/>
          </p:cNvSpPr>
          <p:nvPr>
            <p:ph type="body"/>
          </p:nvPr>
        </p:nvSpPr>
        <p:spPr>
          <a:xfrm>
            <a:off x="3168000" y="1927800"/>
            <a:ext cx="2403000" cy="1033560"/>
          </a:xfrm>
          <a:prstGeom prst="rect">
            <a:avLst/>
          </a:prstGeom>
          <a:noFill/>
          <a:ln w="0">
            <a:noFill/>
          </a:ln>
        </p:spPr>
        <p:txBody>
          <a:bodyPr lIns="0" rIns="0" tIns="0" bIns="0" anchor="t">
            <a:normAutofit fontScale="43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215" name="PlaceHolder 5"/>
          <p:cNvSpPr>
            <a:spLocks noGrp="1"/>
          </p:cNvSpPr>
          <p:nvPr>
            <p:ph type="body"/>
          </p:nvPr>
        </p:nvSpPr>
        <p:spPr>
          <a:xfrm>
            <a:off x="3168000" y="3750480"/>
            <a:ext cx="2403000" cy="1033560"/>
          </a:xfrm>
          <a:prstGeom prst="rect">
            <a:avLst/>
          </a:prstGeom>
          <a:noFill/>
          <a:ln w="0">
            <a:noFill/>
          </a:ln>
        </p:spPr>
        <p:txBody>
          <a:bodyPr lIns="0" rIns="0" tIns="0" bIns="0" anchor="t">
            <a:normAutofit fontScale="43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216" name="Oval 350"/>
          <p:cNvSpPr/>
          <p:nvPr/>
        </p:nvSpPr>
        <p:spPr>
          <a:xfrm>
            <a:off x="7737840" y="-271440"/>
            <a:ext cx="2892960" cy="2892960"/>
          </a:xfrm>
          <a:prstGeom prst="ellipse">
            <a:avLst/>
          </a:prstGeom>
          <a:solidFill>
            <a:srgbClr val="9c1133"/>
          </a:solidFill>
          <a:ln w="12600">
            <a:noFill/>
          </a:ln>
        </p:spPr>
        <p:style>
          <a:lnRef idx="0"/>
          <a:fillRef idx="0"/>
          <a:effectRef idx="0"/>
          <a:fontRef idx="minor"/>
        </p:style>
      </p:sp>
      <p:sp>
        <p:nvSpPr>
          <p:cNvPr id="217" name="PlaceHolder 6"/>
          <p:cNvSpPr>
            <a:spLocks noGrp="1"/>
          </p:cNvSpPr>
          <p:nvPr>
            <p:ph type="body"/>
          </p:nvPr>
        </p:nvSpPr>
        <p:spPr>
          <a:xfrm>
            <a:off x="5768280" y="246960"/>
            <a:ext cx="4862520" cy="4811760"/>
          </a:xfrm>
          <a:prstGeom prst="rect">
            <a:avLst/>
          </a:prstGeom>
          <a:noFill/>
          <a:ln w="0">
            <a:noFill/>
          </a:ln>
        </p:spPr>
        <p:txBody>
          <a:bodyPr lIns="0" rIns="0" tIns="0" bIns="0" anchor="t">
            <a:normAutofit/>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218" name="PlaceHolder 7"/>
          <p:cNvSpPr>
            <a:spLocks noGrp="1"/>
          </p:cNvSpPr>
          <p:nvPr>
            <p:ph type="body"/>
          </p:nvPr>
        </p:nvSpPr>
        <p:spPr>
          <a:xfrm>
            <a:off x="5947920" y="3488400"/>
            <a:ext cx="1936800" cy="1916640"/>
          </a:xfrm>
          <a:prstGeom prst="rect">
            <a:avLst/>
          </a:prstGeom>
          <a:noFill/>
          <a:ln w="0">
            <a:noFill/>
          </a:ln>
        </p:spPr>
        <p:txBody>
          <a:bodyPr lIns="0" rIns="0" tIns="0" bIns="0" anchor="t">
            <a:normAutofit fontScale="50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5" name="PlaceHolder 1"/>
          <p:cNvSpPr>
            <a:spLocks noGrp="1"/>
          </p:cNvSpPr>
          <p:nvPr>
            <p:ph type="title"/>
          </p:nvPr>
        </p:nvSpPr>
        <p:spPr>
          <a:xfrm>
            <a:off x="504000" y="226080"/>
            <a:ext cx="9071280" cy="94644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256" name="PlaceHolder 2"/>
          <p:cNvSpPr>
            <a:spLocks noGrp="1"/>
          </p:cNvSpPr>
          <p:nvPr>
            <p:ph type="body"/>
          </p:nvPr>
        </p:nvSpPr>
        <p:spPr>
          <a:xfrm>
            <a:off x="503640" y="1326240"/>
            <a:ext cx="9071640" cy="3288240"/>
          </a:xfrm>
          <a:prstGeom prst="rect">
            <a:avLst/>
          </a:prstGeom>
          <a:noFill/>
          <a:ln w="0">
            <a:noFill/>
          </a:ln>
        </p:spPr>
        <p:txBody>
          <a:bodyPr lIns="0" rIns="0" tIns="0" bIns="0" anchor="t">
            <a:normAutofit/>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3" name="PlaceHolder 1"/>
          <p:cNvSpPr>
            <a:spLocks noGrp="1"/>
          </p:cNvSpPr>
          <p:nvPr>
            <p:ph type="title"/>
          </p:nvPr>
        </p:nvSpPr>
        <p:spPr>
          <a:xfrm>
            <a:off x="1960200" y="451800"/>
            <a:ext cx="6159240" cy="604800"/>
          </a:xfrm>
          <a:prstGeom prst="rect">
            <a:avLst/>
          </a:prstGeom>
          <a:noFill/>
          <a:ln w="0">
            <a:noFill/>
          </a:ln>
        </p:spPr>
        <p:txBody>
          <a:bodyPr lIns="0" rIns="0" tIns="0" bIns="0" anchor="ctr">
            <a:noAutofit/>
          </a:bodyPr>
          <a:p>
            <a:r>
              <a:rPr b="0" lang="it-IT" sz="1500" spc="-1" strike="noStrike">
                <a:solidFill>
                  <a:srgbClr val="000000"/>
                </a:solidFill>
                <a:latin typeface="Montserrat"/>
              </a:rPr>
              <a:t>Fai clic per modificare il formato del testo del titolo</a:t>
            </a:r>
            <a:endParaRPr b="0" lang="it-IT" sz="1500" spc="-1" strike="noStrike">
              <a:solidFill>
                <a:srgbClr val="000000"/>
              </a:solidFill>
              <a:latin typeface="Montserrat"/>
            </a:endParaRPr>
          </a:p>
        </p:txBody>
      </p:sp>
      <p:sp>
        <p:nvSpPr>
          <p:cNvPr id="294" name="Frame 33"/>
          <p:cNvSpPr/>
          <p:nvPr/>
        </p:nvSpPr>
        <p:spPr>
          <a:xfrm>
            <a:off x="0" y="360"/>
            <a:ext cx="10079640" cy="5669640"/>
          </a:xfrm>
          <a:prstGeom prst="frame">
            <a:avLst>
              <a:gd name="adj1" fmla="val 3333"/>
            </a:avLst>
          </a:prstGeom>
          <a:solidFill>
            <a:srgbClr val="836bcc"/>
          </a:solidFill>
          <a:ln w="12600">
            <a:noFill/>
          </a:ln>
        </p:spPr>
        <p:style>
          <a:lnRef idx="0"/>
          <a:fillRef idx="0"/>
          <a:effectRef idx="0"/>
          <a:fontRef idx="minor"/>
        </p:style>
      </p:sp>
      <p:sp>
        <p:nvSpPr>
          <p:cNvPr id="295" name="PlaceHolder 2"/>
          <p:cNvSpPr>
            <a:spLocks noGrp="1"/>
          </p:cNvSpPr>
          <p:nvPr>
            <p:ph type="body"/>
          </p:nvPr>
        </p:nvSpPr>
        <p:spPr>
          <a:xfrm>
            <a:off x="503640" y="1326240"/>
            <a:ext cx="9071640" cy="3288240"/>
          </a:xfrm>
          <a:prstGeom prst="rect">
            <a:avLst/>
          </a:prstGeom>
          <a:noFill/>
          <a:ln w="0">
            <a:noFill/>
          </a:ln>
        </p:spPr>
        <p:txBody>
          <a:bodyPr lIns="0" rIns="0" tIns="0" bIns="0" anchor="t">
            <a:normAutofit/>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333" name="Frame 2"/>
          <p:cNvSpPr/>
          <p:nvPr/>
        </p:nvSpPr>
        <p:spPr>
          <a:xfrm>
            <a:off x="0" y="360"/>
            <a:ext cx="10079640" cy="5669640"/>
          </a:xfrm>
          <a:prstGeom prst="frame">
            <a:avLst>
              <a:gd name="adj1" fmla="val 3333"/>
            </a:avLst>
          </a:prstGeom>
          <a:solidFill>
            <a:srgbClr val="d15450"/>
          </a:solidFill>
          <a:ln w="12600">
            <a:noFill/>
          </a:ln>
        </p:spPr>
        <p:style>
          <a:lnRef idx="0"/>
          <a:fillRef idx="0"/>
          <a:effectRef idx="0"/>
          <a:fontRef idx="minor"/>
        </p:style>
      </p:sp>
      <p:sp>
        <p:nvSpPr>
          <p:cNvPr id="334" name="PlaceHolder 2"/>
          <p:cNvSpPr>
            <a:spLocks noGrp="1"/>
          </p:cNvSpPr>
          <p:nvPr>
            <p:ph type="body"/>
          </p:nvPr>
        </p:nvSpPr>
        <p:spPr>
          <a:xfrm>
            <a:off x="503640" y="1326240"/>
            <a:ext cx="9071640" cy="3288240"/>
          </a:xfrm>
          <a:prstGeom prst="rect">
            <a:avLst/>
          </a:prstGeom>
          <a:noFill/>
          <a:ln w="0">
            <a:noFill/>
          </a:ln>
        </p:spPr>
        <p:txBody>
          <a:bodyPr lIns="0" rIns="0" tIns="0" bIns="0" anchor="t">
            <a:normAutofit/>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99.xml"/>
</Relationships>
</file>

<file path=ppt/slides/_rels/slide10.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4.xml"/>
</Relationships>
</file>

<file path=ppt/slides/_rels/slide11.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4.xml"/>
</Relationships>
</file>

<file path=ppt/slides/_rels/slide12.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4.xml"/>
</Relationships>
</file>

<file path=ppt/slides/_rels/slide13.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4.xml"/>
</Relationships>
</file>

<file path=ppt/slides/_rels/slide14.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4.xml"/>
</Relationships>
</file>

<file path=ppt/slides/_rels/slide15.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4.xml"/>
</Relationships>
</file>

<file path=ppt/slides/_rels/slide16.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4.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4.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4.xml"/>
</Relationships>
</file>

<file path=ppt/slides/_rels/slide19.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4.xml"/>
</Relationships>
</file>

<file path=ppt/slides/_rels/slide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 Id="rId3" Type="http://schemas.openxmlformats.org/officeDocument/2006/relationships/slideLayout" Target="../slideLayouts/slideLayout88.xml"/>
</Relationships>
</file>

<file path=ppt/slides/_rels/slide20.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slideLayout" Target="../slideLayouts/slideLayout14.xml"/><Relationship Id="rId4"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4.xml"/>
</Relationships>
</file>

<file path=ppt/slides/_rels/slide22.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4.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4.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4.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4.xml"/>
</Relationships>
</file>

<file path=ppt/slides/_rels/slide26.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14.xml"/>
</Relationships>
</file>

<file path=ppt/slides/_rels/slide27.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14.xml"/>
</Relationships>
</file>

<file path=ppt/slides/_rels/slide28.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4.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14.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slideLayout" Target="../slideLayouts/slideLayout2.xml"/>
</Relationships>
</file>

<file path=ppt/slides/_rels/slide30.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4.xml"/><Relationship Id="rId3"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14.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4.xml"/>
</Relationships>
</file>

<file path=ppt/slides/_rels/slide33.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4.xml"/>
</Relationships>
</file>

<file path=ppt/slides/_rels/slide34.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6.xml"/>
</Relationships>
</file>

<file path=ppt/slides/_rels/slide35.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14.xml"/>
</Relationships>
</file>

<file path=ppt/slides/_rels/slide36.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14.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86.xml"/>
</Relationships>
</file>

<file path=ppt/slides/_rels/slide38.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slideLayout" Target="../slideLayouts/slideLayout2.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99.xml"/>
</Relationships>
</file>

<file path=ppt/slides/_rels/slide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4.xml"/>
</Relationships>
</file>

<file path=ppt/slides/_rels/slide5.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4.xml"/>
</Relationships>
</file>

<file path=ppt/slides/_rels/slide6.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27.xml"/>
</Relationships>
</file>

<file path=ppt/slides/_rels/slide7.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4.xml"/>
</Relationships>
</file>

<file path=ppt/slides/_rels/slide8.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27.xml"/>
</Relationships>
</file>

<file path=ppt/slides/_rels/slide9.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4.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
          <p:cNvSpPr/>
          <p:nvPr/>
        </p:nvSpPr>
        <p:spPr>
          <a:xfrm>
            <a:off x="144000" y="144000"/>
            <a:ext cx="9792000" cy="5400000"/>
          </a:xfrm>
          <a:prstGeom prst="rect">
            <a:avLst/>
          </a:prstGeom>
          <a:solidFill>
            <a:srgbClr val="000000"/>
          </a:solidFill>
          <a:ln w="0">
            <a:noFill/>
          </a:ln>
        </p:spPr>
        <p:style>
          <a:lnRef idx="0"/>
          <a:fillRef idx="0"/>
          <a:effectRef idx="0"/>
          <a:fontRef idx="minor"/>
        </p:style>
      </p:sp>
    </p:spTree>
  </p:cSld>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5" name=""/>
          <p:cNvSpPr txBox="1"/>
          <p:nvPr/>
        </p:nvSpPr>
        <p:spPr>
          <a:xfrm>
            <a:off x="3672000" y="59400"/>
            <a:ext cx="4464360" cy="320400"/>
          </a:xfrm>
          <a:prstGeom prst="rect">
            <a:avLst/>
          </a:prstGeom>
          <a:noFill/>
          <a:ln w="0">
            <a:noFill/>
          </a:ln>
        </p:spPr>
        <p:txBody>
          <a:bodyPr lIns="90000" rIns="90000" tIns="45000" bIns="45000" anchor="t">
            <a:noAutofit/>
          </a:bodyPr>
          <a:p>
            <a:r>
              <a:rPr b="1" lang="it-IT" sz="1490" spc="-1" strike="noStrike">
                <a:latin typeface="Montserrat"/>
              </a:rPr>
              <a:t>La Pedagogia</a:t>
            </a:r>
            <a:endParaRPr b="0" lang="it-IT" sz="1490" spc="-1" strike="noStrike">
              <a:latin typeface="Montserrat"/>
            </a:endParaRPr>
          </a:p>
        </p:txBody>
      </p:sp>
      <p:pic>
        <p:nvPicPr>
          <p:cNvPr id="496" name="" descr=""/>
          <p:cNvPicPr/>
          <p:nvPr/>
        </p:nvPicPr>
        <p:blipFill>
          <a:blip r:embed="rId1"/>
          <a:stretch/>
        </p:blipFill>
        <p:spPr>
          <a:xfrm>
            <a:off x="188280" y="0"/>
            <a:ext cx="3144960" cy="5669640"/>
          </a:xfrm>
          <a:prstGeom prst="rect">
            <a:avLst/>
          </a:prstGeom>
          <a:ln w="0">
            <a:noFill/>
          </a:ln>
        </p:spPr>
      </p:pic>
      <p:sp>
        <p:nvSpPr>
          <p:cNvPr id="497" name="PlaceHolder 1"/>
          <p:cNvSpPr>
            <a:spLocks noGrp="1"/>
          </p:cNvSpPr>
          <p:nvPr>
            <p:ph type="subTitle"/>
          </p:nvPr>
        </p:nvSpPr>
        <p:spPr>
          <a:xfrm>
            <a:off x="3809520" y="1188000"/>
            <a:ext cx="5952600" cy="394596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600" spc="-1" strike="noStrike">
                <a:latin typeface="Montserrat"/>
              </a:rPr>
              <a:t>Il sapere pedagogico ci permette:</a:t>
            </a:r>
            <a:endParaRPr b="0" lang="it-IT" sz="2600" spc="-1" strike="noStrike">
              <a:latin typeface="Montserrat"/>
            </a:endParaRPr>
          </a:p>
          <a:p>
            <a:pPr lvl="1" marL="432000" indent="-216000">
              <a:buClr>
                <a:srgbClr val="000000"/>
              </a:buClr>
              <a:buSzPct val="45000"/>
              <a:buFont typeface="Wingdings" charset="2"/>
              <a:buChar char=""/>
            </a:pPr>
            <a:r>
              <a:rPr b="0" lang="it-IT" sz="2600" spc="-1" strike="noStrike">
                <a:latin typeface="Montserrat"/>
              </a:rPr>
              <a:t>di capire qual è l’agire educativo</a:t>
            </a:r>
            <a:endParaRPr b="0" lang="it-IT" sz="2600" spc="-1" strike="noStrike">
              <a:latin typeface="Montserrat"/>
            </a:endParaRPr>
          </a:p>
          <a:p>
            <a:pPr lvl="1" marL="432000" indent="-216000">
              <a:buClr>
                <a:srgbClr val="000000"/>
              </a:buClr>
              <a:buSzPct val="45000"/>
              <a:buFont typeface="Wingdings" charset="2"/>
              <a:buChar char=""/>
            </a:pPr>
            <a:r>
              <a:rPr b="0" lang="it-IT" sz="2600" spc="-1" strike="noStrike">
                <a:latin typeface="Montserrat"/>
              </a:rPr>
              <a:t>di agire in modo appropriato</a:t>
            </a:r>
            <a:endParaRPr b="0" lang="it-IT" sz="2600" spc="-1" strike="noStrike">
              <a:latin typeface="Montserrat"/>
            </a:endParaRPr>
          </a:p>
          <a:p>
            <a:pPr lvl="1" marL="432000" indent="-216000">
              <a:buClr>
                <a:srgbClr val="000000"/>
              </a:buClr>
              <a:buSzPct val="45000"/>
              <a:buFont typeface="Wingdings" charset="2"/>
              <a:buChar char=""/>
            </a:pPr>
            <a:r>
              <a:rPr b="0" lang="it-IT" sz="2600" spc="-1" strike="noStrike">
                <a:latin typeface="Montserrat"/>
              </a:rPr>
              <a:t>di agire con migliore efficacia (quando possibile 🥴 ...)</a:t>
            </a:r>
            <a:endParaRPr b="0" lang="it-IT" sz="2600" spc="-1" strike="noStrike">
              <a:latin typeface="Montserrat"/>
            </a:endParaRPr>
          </a:p>
        </p:txBody>
      </p:sp>
      <p:sp>
        <p:nvSpPr>
          <p:cNvPr id="498" name="PlaceHolder 2"/>
          <p:cNvSpPr>
            <a:spLocks noGrp="1"/>
          </p:cNvSpPr>
          <p:nvPr>
            <p:ph type="title"/>
          </p:nvPr>
        </p:nvSpPr>
        <p:spPr>
          <a:xfrm>
            <a:off x="3780000" y="788040"/>
            <a:ext cx="6071760" cy="432360"/>
          </a:xfrm>
          <a:prstGeom prst="rect">
            <a:avLst/>
          </a:prstGeom>
          <a:noFill/>
          <a:ln w="0">
            <a:noFill/>
          </a:ln>
        </p:spPr>
        <p:txBody>
          <a:bodyPr lIns="0" rIns="0" tIns="0" bIns="0" anchor="t">
            <a:noAutofit/>
          </a:bodyPr>
          <a:p>
            <a:r>
              <a:rPr b="1" lang="it-IT" sz="2600" spc="-1" strike="noStrike">
                <a:solidFill>
                  <a:srgbClr val="000000"/>
                </a:solidFill>
                <a:latin typeface="Montserrat"/>
              </a:rPr>
              <a:t>Premessa</a:t>
            </a:r>
            <a:endParaRPr b="1" lang="it-IT" sz="2600" spc="-1" strike="noStrike">
              <a:solidFill>
                <a:srgbClr val="000000"/>
              </a:solidFill>
              <a:latin typeface="Montserrat"/>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9" name=""/>
          <p:cNvSpPr txBox="1"/>
          <p:nvPr/>
        </p:nvSpPr>
        <p:spPr>
          <a:xfrm>
            <a:off x="3672000" y="59400"/>
            <a:ext cx="4464360" cy="320400"/>
          </a:xfrm>
          <a:prstGeom prst="rect">
            <a:avLst/>
          </a:prstGeom>
          <a:noFill/>
          <a:ln w="0">
            <a:noFill/>
          </a:ln>
        </p:spPr>
        <p:txBody>
          <a:bodyPr lIns="90000" rIns="90000" tIns="45000" bIns="45000" anchor="t">
            <a:noAutofit/>
          </a:bodyPr>
          <a:p>
            <a:r>
              <a:rPr b="1" lang="it-IT" sz="1490" spc="-1" strike="noStrike">
                <a:latin typeface="Montserrat"/>
              </a:rPr>
              <a:t>Le Pratiche</a:t>
            </a:r>
            <a:endParaRPr b="0" lang="it-IT" sz="1490" spc="-1" strike="noStrike">
              <a:latin typeface="Montserrat"/>
            </a:endParaRPr>
          </a:p>
        </p:txBody>
      </p:sp>
      <p:pic>
        <p:nvPicPr>
          <p:cNvPr id="500" name="" descr=""/>
          <p:cNvPicPr/>
          <p:nvPr/>
        </p:nvPicPr>
        <p:blipFill>
          <a:blip r:embed="rId1"/>
          <a:stretch/>
        </p:blipFill>
        <p:spPr>
          <a:xfrm>
            <a:off x="188280" y="0"/>
            <a:ext cx="3144960" cy="5669640"/>
          </a:xfrm>
          <a:prstGeom prst="rect">
            <a:avLst/>
          </a:prstGeom>
          <a:ln w="0">
            <a:noFill/>
          </a:ln>
        </p:spPr>
      </p:pic>
      <p:sp>
        <p:nvSpPr>
          <p:cNvPr id="501"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500" spc="-1" strike="noStrike">
                <a:latin typeface="Montserrat"/>
              </a:rPr>
              <a:t>Semplificando: parliamo dell’agire umano intenzionale</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L’agire è costitutivo dell’essere umano</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L’agire umano è intenzionale ed equivoco</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L’agire può essere classificato</a:t>
            </a:r>
            <a:endParaRPr b="0" lang="it-IT" sz="2500" spc="-1" strike="noStrike">
              <a:latin typeface="Montserrat"/>
            </a:endParaRPr>
          </a:p>
        </p:txBody>
      </p:sp>
      <p:sp>
        <p:nvSpPr>
          <p:cNvPr id="502"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r>
              <a:rPr b="1" lang="it-IT" sz="2600" spc="-1" strike="noStrike">
                <a:solidFill>
                  <a:srgbClr val="000000"/>
                </a:solidFill>
                <a:latin typeface="Montserrat"/>
              </a:rPr>
              <a:t>Di Cosa Parliamo</a:t>
            </a:r>
            <a:endParaRPr b="1" lang="it-IT" sz="2600" spc="-1" strike="noStrike">
              <a:solidFill>
                <a:srgbClr val="000000"/>
              </a:solidFill>
              <a:latin typeface="Montserrat"/>
            </a:endParaRPr>
          </a:p>
        </p:txBody>
      </p:sp>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3"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Le Pratiche</a:t>
            </a:r>
            <a:endParaRPr b="0" lang="it-IT" sz="1490" spc="-1" strike="noStrike">
              <a:latin typeface="Montserrat"/>
            </a:endParaRPr>
          </a:p>
        </p:txBody>
      </p:sp>
      <p:pic>
        <p:nvPicPr>
          <p:cNvPr id="504" name="" descr=""/>
          <p:cNvPicPr/>
          <p:nvPr/>
        </p:nvPicPr>
        <p:blipFill>
          <a:blip r:embed="rId1"/>
          <a:stretch/>
        </p:blipFill>
        <p:spPr>
          <a:xfrm>
            <a:off x="188280" y="0"/>
            <a:ext cx="3144960" cy="5669640"/>
          </a:xfrm>
          <a:prstGeom prst="rect">
            <a:avLst/>
          </a:prstGeom>
          <a:ln w="0">
            <a:noFill/>
          </a:ln>
        </p:spPr>
      </p:pic>
      <p:sp>
        <p:nvSpPr>
          <p:cNvPr id="505" name="PlaceHolder 1"/>
          <p:cNvSpPr>
            <a:spLocks noGrp="1"/>
          </p:cNvSpPr>
          <p:nvPr>
            <p:ph type="subTitle"/>
          </p:nvPr>
        </p:nvSpPr>
        <p:spPr>
          <a:xfrm>
            <a:off x="3809520" y="1188000"/>
            <a:ext cx="6198480" cy="4418280"/>
          </a:xfrm>
          <a:prstGeom prst="rect">
            <a:avLst/>
          </a:prstGeom>
          <a:noFill/>
          <a:ln w="0">
            <a:noFill/>
          </a:ln>
        </p:spPr>
        <p:txBody>
          <a:bodyPr lIns="0" rIns="0" tIns="0" bIns="0" anchor="t">
            <a:noAutofit/>
          </a:bodyPr>
          <a:p>
            <a:r>
              <a:rPr b="1" lang="it-IT" sz="2200" spc="-1" strike="noStrike">
                <a:latin typeface="Montserrat"/>
              </a:rPr>
              <a:t>Pratiche Umane</a:t>
            </a:r>
            <a:endParaRPr b="0" lang="it-IT" sz="2200" spc="-1" strike="noStrike">
              <a:latin typeface="Montserrat"/>
            </a:endParaRPr>
          </a:p>
          <a:p>
            <a:pPr marL="216000" indent="-216000">
              <a:buClr>
                <a:srgbClr val="000000"/>
              </a:buClr>
              <a:buSzPct val="45000"/>
              <a:buFont typeface="Wingdings" charset="2"/>
              <a:buChar char=""/>
            </a:pPr>
            <a:r>
              <a:rPr b="0" lang="it-IT" sz="2200" spc="-1" strike="noStrike">
                <a:latin typeface="Montserrat"/>
              </a:rPr>
              <a:t>«Qualsiasi forma coerente e complessa di attività umana cooperativa socialmente stabilita, mediante la quale valori insiti in tale forma di attività vengono realizzati nel tentativo di raggiungere quei modelli che appartengono ad essa e parzialmente la definiscono. Il risultato è un’estensione sistemica delle facoltà umane di raggiungere l’eccellenza e delle concezioni umane dei fini e dei valori impliciti» (</a:t>
            </a:r>
            <a:r>
              <a:rPr b="0" lang="it-IT" sz="1600" spc="-1" strike="noStrike">
                <a:latin typeface="Montserrat"/>
              </a:rPr>
              <a:t>MacIntyre</a:t>
            </a:r>
            <a:r>
              <a:rPr b="0" lang="it-IT" sz="2200" spc="-1" strike="noStrike">
                <a:latin typeface="Montserrat"/>
              </a:rPr>
              <a:t>)</a:t>
            </a:r>
            <a:endParaRPr b="0" lang="it-IT" sz="2200" spc="-1" strike="noStrike">
              <a:latin typeface="Montserrat"/>
            </a:endParaRPr>
          </a:p>
        </p:txBody>
      </p:sp>
      <p:sp>
        <p:nvSpPr>
          <p:cNvPr id="506"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pPr>
              <a:lnSpc>
                <a:spcPct val="100000"/>
              </a:lnSpc>
              <a:buNone/>
            </a:pPr>
            <a:r>
              <a:rPr b="1" lang="it-IT" sz="2600" spc="-1" strike="noStrike">
                <a:solidFill>
                  <a:srgbClr val="000000"/>
                </a:solidFill>
                <a:latin typeface="Montserrat"/>
              </a:rPr>
              <a:t>Di Cosa Parliamo</a:t>
            </a:r>
            <a:endParaRPr b="1" lang="it-IT" sz="2600" spc="-1" strike="noStrike">
              <a:solidFill>
                <a:srgbClr val="000000"/>
              </a:solidFill>
              <a:latin typeface="Montserrat"/>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7"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Le Pratiche</a:t>
            </a:r>
            <a:endParaRPr b="0" lang="it-IT" sz="1490" spc="-1" strike="noStrike">
              <a:latin typeface="Montserrat"/>
            </a:endParaRPr>
          </a:p>
        </p:txBody>
      </p:sp>
      <p:pic>
        <p:nvPicPr>
          <p:cNvPr id="508" name="" descr=""/>
          <p:cNvPicPr/>
          <p:nvPr/>
        </p:nvPicPr>
        <p:blipFill>
          <a:blip r:embed="rId1"/>
          <a:stretch/>
        </p:blipFill>
        <p:spPr>
          <a:xfrm>
            <a:off x="188280" y="0"/>
            <a:ext cx="3144960" cy="5669640"/>
          </a:xfrm>
          <a:prstGeom prst="rect">
            <a:avLst/>
          </a:prstGeom>
          <a:ln w="0">
            <a:noFill/>
          </a:ln>
        </p:spPr>
      </p:pic>
      <p:sp>
        <p:nvSpPr>
          <p:cNvPr id="509"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r>
              <a:rPr b="1" lang="it-IT" sz="2200" spc="-1" strike="noStrike">
                <a:latin typeface="Montserrat"/>
              </a:rPr>
              <a:t>Pratiche Umane</a:t>
            </a:r>
            <a:endParaRPr b="0" lang="it-IT" sz="2200" spc="-1" strike="noStrike">
              <a:latin typeface="Montserrat"/>
            </a:endParaRPr>
          </a:p>
          <a:p>
            <a:pPr marL="216000" indent="-216000">
              <a:buClr>
                <a:srgbClr val="000000"/>
              </a:buClr>
              <a:buSzPct val="45000"/>
              <a:buFont typeface="Wingdings" charset="2"/>
              <a:buChar char=""/>
            </a:pPr>
            <a:r>
              <a:rPr b="0" lang="it-IT" sz="2200" spc="-1" strike="noStrike">
                <a:latin typeface="Montserrat"/>
              </a:rPr>
              <a:t>Esempi di pratiche umane: il gioco degli scacchi, la pittura, gioco del calcio, l’insegnamento, ecc...</a:t>
            </a:r>
            <a:endParaRPr b="0" lang="it-IT" sz="2200" spc="-1" strike="noStrike">
              <a:latin typeface="Montserrat"/>
            </a:endParaRPr>
          </a:p>
        </p:txBody>
      </p:sp>
      <p:sp>
        <p:nvSpPr>
          <p:cNvPr id="510"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pPr>
              <a:lnSpc>
                <a:spcPct val="100000"/>
              </a:lnSpc>
              <a:buNone/>
            </a:pPr>
            <a:r>
              <a:rPr b="1" lang="it-IT" sz="2600" spc="-1" strike="noStrike">
                <a:solidFill>
                  <a:srgbClr val="000000"/>
                </a:solidFill>
                <a:latin typeface="Montserrat"/>
              </a:rPr>
              <a:t>Di Cosa Parliamo</a:t>
            </a:r>
            <a:endParaRPr b="1" lang="it-IT" sz="2600" spc="-1" strike="noStrike">
              <a:solidFill>
                <a:srgbClr val="000000"/>
              </a:solidFill>
              <a:latin typeface="Montserrat"/>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1"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Le Pratiche</a:t>
            </a:r>
            <a:endParaRPr b="0" lang="it-IT" sz="1490" spc="-1" strike="noStrike">
              <a:latin typeface="Montserrat"/>
            </a:endParaRPr>
          </a:p>
        </p:txBody>
      </p:sp>
      <p:pic>
        <p:nvPicPr>
          <p:cNvPr id="512" name="" descr=""/>
          <p:cNvPicPr/>
          <p:nvPr/>
        </p:nvPicPr>
        <p:blipFill>
          <a:blip r:embed="rId1"/>
          <a:stretch/>
        </p:blipFill>
        <p:spPr>
          <a:xfrm>
            <a:off x="188280" y="0"/>
            <a:ext cx="3144960" cy="5669640"/>
          </a:xfrm>
          <a:prstGeom prst="rect">
            <a:avLst/>
          </a:prstGeom>
          <a:ln w="0">
            <a:noFill/>
          </a:ln>
        </p:spPr>
      </p:pic>
      <p:sp>
        <p:nvSpPr>
          <p:cNvPr id="513"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r>
              <a:rPr b="1" lang="it-IT" sz="2200" spc="-1" strike="noStrike">
                <a:latin typeface="Montserrat"/>
              </a:rPr>
              <a:t>Pratiche Educative</a:t>
            </a:r>
            <a:endParaRPr b="0" lang="it-IT" sz="2200" spc="-1" strike="noStrike">
              <a:latin typeface="Montserrat"/>
            </a:endParaRPr>
          </a:p>
          <a:p>
            <a:pPr marL="216000" indent="-216000">
              <a:buClr>
                <a:srgbClr val="000000"/>
              </a:buClr>
              <a:buSzPct val="45000"/>
              <a:buFont typeface="Wingdings" charset="2"/>
              <a:buChar char=""/>
            </a:pPr>
            <a:r>
              <a:rPr b="0" lang="it-IT" sz="2200" spc="-1" strike="noStrike">
                <a:latin typeface="Montserrat"/>
              </a:rPr>
              <a:t>«Uno o più essere umani, </a:t>
            </a:r>
            <a:r>
              <a:rPr b="0" lang="it-IT" sz="2200" spc="-1" strike="noStrike" u="sng">
                <a:uFillTx/>
                <a:latin typeface="Montserrat"/>
              </a:rPr>
              <a:t>portatori di ideali</a:t>
            </a:r>
            <a:r>
              <a:rPr b="0" lang="it-IT" sz="2200" spc="-1" strike="noStrike">
                <a:latin typeface="Montserrat"/>
              </a:rPr>
              <a:t> guida sul bene dell’uomo e la società, svolgono </a:t>
            </a:r>
            <a:r>
              <a:rPr b="0" lang="it-IT" sz="2200" spc="-1" strike="noStrike" u="sng">
                <a:uFillTx/>
                <a:latin typeface="Montserrat"/>
              </a:rPr>
              <a:t>volontariamente</a:t>
            </a:r>
            <a:r>
              <a:rPr b="0" lang="it-IT" sz="2200" spc="-1" strike="noStrike">
                <a:latin typeface="Montserrat"/>
              </a:rPr>
              <a:t>, in modo esplicito o implicito, un insieme di azioni e di influenze su un altro o più altri esseri umani (generalmente più giovani) al fine di </a:t>
            </a:r>
            <a:r>
              <a:rPr b="0" lang="it-IT" sz="2200" spc="-1" strike="noStrike" u="sng">
                <a:uFillTx/>
                <a:latin typeface="Montserrat"/>
              </a:rPr>
              <a:t>promuovere</a:t>
            </a:r>
            <a:r>
              <a:rPr b="0" lang="it-IT" sz="2200" spc="-1" strike="noStrike">
                <a:latin typeface="Montserrat"/>
              </a:rPr>
              <a:t> in essi lo </a:t>
            </a:r>
            <a:r>
              <a:rPr b="0" lang="it-IT" sz="2200" spc="-1" strike="noStrike" u="sng">
                <a:uFillTx/>
                <a:latin typeface="Montserrat"/>
              </a:rPr>
              <a:t>sviluppo</a:t>
            </a:r>
            <a:r>
              <a:rPr b="0" lang="it-IT" sz="2200" spc="-1" strike="noStrike">
                <a:latin typeface="Montserrat"/>
              </a:rPr>
              <a:t> di disposizioni interne, di competenze e di comportamenti esterni che favoriscono il loro benessere» (</a:t>
            </a:r>
            <a:r>
              <a:rPr b="0" lang="it-IT" sz="1600" spc="-1" strike="noStrike">
                <a:latin typeface="Montserrat"/>
              </a:rPr>
              <a:t>Michele Pellerey</a:t>
            </a:r>
            <a:r>
              <a:rPr b="0" lang="it-IT" sz="2200" spc="-1" strike="noStrike">
                <a:latin typeface="Montserrat"/>
              </a:rPr>
              <a:t>)</a:t>
            </a:r>
            <a:endParaRPr b="0" lang="it-IT" sz="2200" spc="-1" strike="noStrike">
              <a:latin typeface="Montserrat"/>
            </a:endParaRPr>
          </a:p>
        </p:txBody>
      </p:sp>
      <p:sp>
        <p:nvSpPr>
          <p:cNvPr id="514"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pPr>
              <a:lnSpc>
                <a:spcPct val="100000"/>
              </a:lnSpc>
              <a:buNone/>
            </a:pPr>
            <a:r>
              <a:rPr b="1" lang="it-IT" sz="2600" spc="-1" strike="noStrike">
                <a:solidFill>
                  <a:srgbClr val="000000"/>
                </a:solidFill>
                <a:latin typeface="Montserrat"/>
              </a:rPr>
              <a:t>Di Cosa Parliamo</a:t>
            </a:r>
            <a:endParaRPr b="1" lang="it-IT" sz="2600" spc="-1" strike="noStrike">
              <a:solidFill>
                <a:srgbClr val="000000"/>
              </a:solidFill>
              <a:latin typeface="Montserrat"/>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5"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Le Pratiche</a:t>
            </a:r>
            <a:endParaRPr b="0" lang="it-IT" sz="1490" spc="-1" strike="noStrike">
              <a:latin typeface="Montserrat"/>
            </a:endParaRPr>
          </a:p>
        </p:txBody>
      </p:sp>
      <p:pic>
        <p:nvPicPr>
          <p:cNvPr id="516" name="" descr=""/>
          <p:cNvPicPr/>
          <p:nvPr/>
        </p:nvPicPr>
        <p:blipFill>
          <a:blip r:embed="rId1"/>
          <a:stretch/>
        </p:blipFill>
        <p:spPr>
          <a:xfrm>
            <a:off x="188280" y="0"/>
            <a:ext cx="3144960" cy="5669640"/>
          </a:xfrm>
          <a:prstGeom prst="rect">
            <a:avLst/>
          </a:prstGeom>
          <a:ln w="0">
            <a:noFill/>
          </a:ln>
        </p:spPr>
      </p:pic>
      <p:sp>
        <p:nvSpPr>
          <p:cNvPr id="517"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r>
              <a:rPr b="1" lang="it-IT" sz="2200" spc="-1" strike="noStrike">
                <a:latin typeface="Montserrat"/>
              </a:rPr>
              <a:t>Pratiche Educative</a:t>
            </a:r>
            <a:endParaRPr b="0" lang="it-IT" sz="2200" spc="-1" strike="noStrike">
              <a:latin typeface="Montserrat"/>
            </a:endParaRPr>
          </a:p>
          <a:p>
            <a:pPr marL="216000" indent="-216000">
              <a:buClr>
                <a:srgbClr val="000000"/>
              </a:buClr>
              <a:buSzPct val="45000"/>
              <a:buFont typeface="Wingdings" charset="2"/>
              <a:buChar char=""/>
            </a:pPr>
            <a:r>
              <a:rPr b="0" lang="it-IT" sz="2200" spc="-1" strike="noStrike">
                <a:latin typeface="Montserrat"/>
              </a:rPr>
              <a:t>Cioè «una forma </a:t>
            </a:r>
            <a:r>
              <a:rPr b="0" lang="it-IT" sz="2200" spc="-1" strike="noStrike" u="sng">
                <a:uFillTx/>
                <a:latin typeface="Montserrat"/>
              </a:rPr>
              <a:t>coerente</a:t>
            </a:r>
            <a:r>
              <a:rPr b="0" lang="it-IT" sz="2200" spc="-1" strike="noStrike">
                <a:latin typeface="Montserrat"/>
              </a:rPr>
              <a:t> e </a:t>
            </a:r>
            <a:r>
              <a:rPr b="0" lang="it-IT" sz="2200" spc="-1" strike="noStrike" u="sng">
                <a:uFillTx/>
                <a:latin typeface="Montserrat"/>
              </a:rPr>
              <a:t>complessa</a:t>
            </a:r>
            <a:r>
              <a:rPr b="0" lang="it-IT" sz="2200" spc="-1" strike="noStrike">
                <a:latin typeface="Montserrat"/>
              </a:rPr>
              <a:t> di attività umana cooperativa socialmente stabilita che si attua </a:t>
            </a:r>
            <a:r>
              <a:rPr b="0" lang="it-IT" sz="2200" spc="-1" strike="noStrike" u="sng">
                <a:uFillTx/>
                <a:latin typeface="Montserrat"/>
              </a:rPr>
              <a:t>in un contesto</a:t>
            </a:r>
            <a:r>
              <a:rPr b="0" lang="it-IT" sz="2200" spc="-1" strike="noStrike">
                <a:latin typeface="Montserrat"/>
              </a:rPr>
              <a:t> sociale </a:t>
            </a:r>
            <a:r>
              <a:rPr b="0" lang="it-IT" sz="2200" spc="-1" strike="noStrike" u="sng">
                <a:uFillTx/>
                <a:latin typeface="Montserrat"/>
              </a:rPr>
              <a:t>caratterizzato dall’impegno educativo</a:t>
            </a:r>
            <a:r>
              <a:rPr b="0" lang="it-IT" sz="2200" spc="-1" strike="noStrike">
                <a:latin typeface="Montserrat"/>
              </a:rPr>
              <a:t>» (</a:t>
            </a:r>
            <a:r>
              <a:rPr b="0" lang="it-IT" sz="1600" spc="-1" strike="noStrike">
                <a:latin typeface="Montserrat"/>
              </a:rPr>
              <a:t>Michele Pellerey</a:t>
            </a:r>
            <a:r>
              <a:rPr b="0" lang="it-IT" sz="2200" spc="-1" strike="noStrike">
                <a:latin typeface="Montserrat"/>
              </a:rPr>
              <a:t>)</a:t>
            </a:r>
            <a:endParaRPr b="0" lang="it-IT" sz="2200" spc="-1" strike="noStrike">
              <a:latin typeface="Montserrat"/>
            </a:endParaRPr>
          </a:p>
        </p:txBody>
      </p:sp>
      <p:sp>
        <p:nvSpPr>
          <p:cNvPr id="518"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pPr>
              <a:lnSpc>
                <a:spcPct val="100000"/>
              </a:lnSpc>
              <a:buNone/>
            </a:pPr>
            <a:r>
              <a:rPr b="1" lang="it-IT" sz="2600" spc="-1" strike="noStrike">
                <a:solidFill>
                  <a:srgbClr val="000000"/>
                </a:solidFill>
                <a:latin typeface="Montserrat"/>
              </a:rPr>
              <a:t>Di Cosa Parliamo</a:t>
            </a:r>
            <a:endParaRPr b="1" lang="it-IT" sz="2600" spc="-1" strike="noStrike">
              <a:solidFill>
                <a:srgbClr val="000000"/>
              </a:solidFill>
              <a:latin typeface="Montserrat"/>
            </a:endParaRPr>
          </a:p>
        </p:txBody>
      </p:sp>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9"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Le Pratiche</a:t>
            </a:r>
            <a:endParaRPr b="0" lang="it-IT" sz="1490" spc="-1" strike="noStrike">
              <a:latin typeface="Montserrat"/>
            </a:endParaRPr>
          </a:p>
        </p:txBody>
      </p:sp>
      <p:pic>
        <p:nvPicPr>
          <p:cNvPr id="520" name="" descr=""/>
          <p:cNvPicPr/>
          <p:nvPr/>
        </p:nvPicPr>
        <p:blipFill>
          <a:blip r:embed="rId1"/>
          <a:stretch/>
        </p:blipFill>
        <p:spPr>
          <a:xfrm>
            <a:off x="188280" y="0"/>
            <a:ext cx="3144960" cy="5669640"/>
          </a:xfrm>
          <a:prstGeom prst="rect">
            <a:avLst/>
          </a:prstGeom>
          <a:ln w="0">
            <a:noFill/>
          </a:ln>
        </p:spPr>
      </p:pic>
      <p:sp>
        <p:nvSpPr>
          <p:cNvPr id="521" name="PlaceHolder 1"/>
          <p:cNvSpPr>
            <a:spLocks noGrp="1"/>
          </p:cNvSpPr>
          <p:nvPr>
            <p:ph type="title"/>
          </p:nvPr>
        </p:nvSpPr>
        <p:spPr>
          <a:xfrm>
            <a:off x="3780000" y="648000"/>
            <a:ext cx="6071760" cy="432360"/>
          </a:xfrm>
          <a:prstGeom prst="rect">
            <a:avLst/>
          </a:prstGeom>
          <a:noFill/>
          <a:ln w="0">
            <a:noFill/>
          </a:ln>
        </p:spPr>
        <p:txBody>
          <a:bodyPr lIns="0" rIns="0" tIns="0" bIns="0" anchor="t">
            <a:noAutofit/>
          </a:bodyPr>
          <a:p>
            <a:pPr>
              <a:lnSpc>
                <a:spcPct val="100000"/>
              </a:lnSpc>
              <a:buNone/>
            </a:pPr>
            <a:r>
              <a:rPr b="1" lang="it-IT" sz="2600" spc="-1" strike="noStrike">
                <a:solidFill>
                  <a:srgbClr val="000000"/>
                </a:solidFill>
                <a:latin typeface="Montserrat"/>
              </a:rPr>
              <a:t>Pratiche Umane</a:t>
            </a:r>
            <a:endParaRPr b="1" lang="it-IT" sz="2600" spc="-1" strike="noStrike">
              <a:solidFill>
                <a:srgbClr val="000000"/>
              </a:solidFill>
              <a:latin typeface="Montserrat"/>
            </a:endParaRPr>
          </a:p>
        </p:txBody>
      </p:sp>
      <p:sp>
        <p:nvSpPr>
          <p:cNvPr id="522" name=""/>
          <p:cNvSpPr txBox="1"/>
          <p:nvPr/>
        </p:nvSpPr>
        <p:spPr>
          <a:xfrm>
            <a:off x="3809880" y="1116000"/>
            <a:ext cx="6198120" cy="421200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300" spc="-1" strike="noStrike">
                <a:latin typeface="Montserrat"/>
              </a:rPr>
              <a:t>Le pratiche umane sono estrinsecamente connesse ai valori di vantaggi economici, prestigio, posizione sociale</a:t>
            </a:r>
            <a:endParaRPr b="0" lang="it-IT" sz="2300" spc="-1" strike="noStrike">
              <a:latin typeface="Montserrat"/>
            </a:endParaRPr>
          </a:p>
          <a:p>
            <a:pPr marL="216000" indent="-216000">
              <a:spcBef>
                <a:spcPts val="850"/>
              </a:spcBef>
              <a:buClr>
                <a:srgbClr val="000000"/>
              </a:buClr>
              <a:buSzPct val="45000"/>
              <a:buFont typeface="Wingdings" charset="2"/>
              <a:buChar char=""/>
            </a:pPr>
            <a:r>
              <a:rPr b="0" lang="it-IT" sz="2300" spc="-1" strike="noStrike">
                <a:latin typeface="Montserrat"/>
              </a:rPr>
              <a:t>Le pratiche umane sono intrinsecamente connesse a valori propri della pratica stessa (differenza competitiva) decodificabili e apprezzabili solo all’interno dell’esperienza pertinente</a:t>
            </a:r>
            <a:endParaRPr b="0" lang="it-IT" sz="2300" spc="-1" strike="noStrike">
              <a:latin typeface="Montserrat"/>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3"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Le Pratiche</a:t>
            </a:r>
            <a:endParaRPr b="0" lang="it-IT" sz="1490" spc="-1" strike="noStrike">
              <a:latin typeface="Montserrat"/>
            </a:endParaRPr>
          </a:p>
        </p:txBody>
      </p:sp>
      <p:pic>
        <p:nvPicPr>
          <p:cNvPr id="524" name="" descr=""/>
          <p:cNvPicPr/>
          <p:nvPr/>
        </p:nvPicPr>
        <p:blipFill>
          <a:blip r:embed="rId1"/>
          <a:stretch/>
        </p:blipFill>
        <p:spPr>
          <a:xfrm>
            <a:off x="188280" y="0"/>
            <a:ext cx="3144960" cy="5669640"/>
          </a:xfrm>
          <a:prstGeom prst="rect">
            <a:avLst/>
          </a:prstGeom>
          <a:ln w="0">
            <a:noFill/>
          </a:ln>
        </p:spPr>
      </p:pic>
      <p:sp>
        <p:nvSpPr>
          <p:cNvPr id="525" name="PlaceHolder 1"/>
          <p:cNvSpPr>
            <a:spLocks noGrp="1"/>
          </p:cNvSpPr>
          <p:nvPr>
            <p:ph type="title"/>
          </p:nvPr>
        </p:nvSpPr>
        <p:spPr>
          <a:xfrm>
            <a:off x="3780000" y="648000"/>
            <a:ext cx="6071760" cy="432360"/>
          </a:xfrm>
          <a:prstGeom prst="rect">
            <a:avLst/>
          </a:prstGeom>
          <a:noFill/>
          <a:ln w="0">
            <a:noFill/>
          </a:ln>
        </p:spPr>
        <p:txBody>
          <a:bodyPr lIns="0" rIns="0" tIns="0" bIns="0" anchor="t">
            <a:noAutofit/>
          </a:bodyPr>
          <a:p>
            <a:pPr>
              <a:lnSpc>
                <a:spcPct val="100000"/>
              </a:lnSpc>
              <a:buNone/>
            </a:pPr>
            <a:r>
              <a:rPr b="1" lang="it-IT" sz="2600" spc="-1" strike="noStrike">
                <a:solidFill>
                  <a:srgbClr val="000000"/>
                </a:solidFill>
                <a:latin typeface="Montserrat"/>
              </a:rPr>
              <a:t>Pratiche Educative</a:t>
            </a:r>
            <a:endParaRPr b="1" lang="it-IT" sz="2600" spc="-1" strike="noStrike">
              <a:solidFill>
                <a:srgbClr val="000000"/>
              </a:solidFill>
              <a:latin typeface="Montserrat"/>
            </a:endParaRPr>
          </a:p>
        </p:txBody>
      </p:sp>
      <p:sp>
        <p:nvSpPr>
          <p:cNvPr id="526" name=""/>
          <p:cNvSpPr txBox="1"/>
          <p:nvPr/>
        </p:nvSpPr>
        <p:spPr>
          <a:xfrm>
            <a:off x="3809880" y="1188000"/>
            <a:ext cx="595260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500" spc="-1" strike="noStrike">
                <a:latin typeface="Montserrat"/>
                <a:ea typeface="Noto Sans CJK SC"/>
              </a:rPr>
              <a:t>Il lavoro pedagogico (=pratica educativa) si caratterizza per una comprensione </a:t>
            </a:r>
            <a:r>
              <a:rPr b="0" lang="it-IT" sz="2500" spc="-1" strike="noStrike">
                <a:latin typeface="Montserrat"/>
              </a:rPr>
              <a:t>più profonda delle pratiche e delle finalità, della coerenza interna e della corrispondenza alla situazione</a:t>
            </a:r>
            <a:endParaRPr b="0" lang="it-IT" sz="2500" spc="-1" strike="noStrike">
              <a:latin typeface="Montserrat"/>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7"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Le Pratiche</a:t>
            </a:r>
            <a:endParaRPr b="0" lang="it-IT" sz="1490" spc="-1" strike="noStrike">
              <a:latin typeface="Montserrat"/>
            </a:endParaRPr>
          </a:p>
        </p:txBody>
      </p:sp>
      <p:pic>
        <p:nvPicPr>
          <p:cNvPr id="528" name="" descr=""/>
          <p:cNvPicPr/>
          <p:nvPr/>
        </p:nvPicPr>
        <p:blipFill>
          <a:blip r:embed="rId1"/>
          <a:stretch/>
        </p:blipFill>
        <p:spPr>
          <a:xfrm>
            <a:off x="188280" y="0"/>
            <a:ext cx="3144960" cy="5669640"/>
          </a:xfrm>
          <a:prstGeom prst="rect">
            <a:avLst/>
          </a:prstGeom>
          <a:ln w="0">
            <a:noFill/>
          </a:ln>
        </p:spPr>
      </p:pic>
      <p:sp>
        <p:nvSpPr>
          <p:cNvPr id="529" name="PlaceHolder 1"/>
          <p:cNvSpPr>
            <a:spLocks noGrp="1"/>
          </p:cNvSpPr>
          <p:nvPr>
            <p:ph type="title"/>
          </p:nvPr>
        </p:nvSpPr>
        <p:spPr>
          <a:xfrm>
            <a:off x="3780000" y="648000"/>
            <a:ext cx="6071760" cy="432360"/>
          </a:xfrm>
          <a:prstGeom prst="rect">
            <a:avLst/>
          </a:prstGeom>
          <a:noFill/>
          <a:ln w="0">
            <a:noFill/>
          </a:ln>
        </p:spPr>
        <p:txBody>
          <a:bodyPr lIns="0" rIns="0" tIns="0" bIns="0" anchor="t">
            <a:noAutofit/>
          </a:bodyPr>
          <a:p>
            <a:pPr>
              <a:lnSpc>
                <a:spcPct val="100000"/>
              </a:lnSpc>
              <a:buNone/>
            </a:pPr>
            <a:r>
              <a:rPr b="1" lang="it-IT" sz="2600" spc="-1" strike="noStrike">
                <a:solidFill>
                  <a:srgbClr val="000000"/>
                </a:solidFill>
                <a:latin typeface="Montserrat"/>
              </a:rPr>
              <a:t>Pratiche Educative</a:t>
            </a:r>
            <a:endParaRPr b="1" lang="it-IT" sz="2600" spc="-1" strike="noStrike">
              <a:solidFill>
                <a:srgbClr val="000000"/>
              </a:solidFill>
              <a:latin typeface="Montserrat"/>
            </a:endParaRPr>
          </a:p>
        </p:txBody>
      </p:sp>
      <p:sp>
        <p:nvSpPr>
          <p:cNvPr id="530" name=""/>
          <p:cNvSpPr txBox="1"/>
          <p:nvPr/>
        </p:nvSpPr>
        <p:spPr>
          <a:xfrm>
            <a:off x="3809880" y="1188000"/>
            <a:ext cx="595260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500" spc="-1" strike="noStrike">
                <a:latin typeface="Montserrat"/>
              </a:rPr>
              <a:t>Le finalità delle pratiche educative (tra problema e virtù):</a:t>
            </a:r>
            <a:endParaRPr b="0" lang="it-IT" sz="2500" spc="-1" strike="noStrike">
              <a:latin typeface="Montserrat"/>
            </a:endParaRPr>
          </a:p>
          <a:p>
            <a:pPr lvl="1" marL="432000" indent="-216000">
              <a:buClr>
                <a:srgbClr val="000000"/>
              </a:buClr>
              <a:buSzPct val="45000"/>
              <a:buFont typeface="Wingdings" charset="2"/>
              <a:buChar char=""/>
            </a:pPr>
            <a:r>
              <a:rPr b="0" lang="it-IT" sz="2500" spc="-1" strike="noStrike">
                <a:latin typeface="Montserrat"/>
              </a:rPr>
              <a:t>promuovere la crescita e la realizzazione dei singoli su basi individuali</a:t>
            </a:r>
            <a:endParaRPr b="0" lang="it-IT" sz="2500" spc="-1" strike="noStrike">
              <a:latin typeface="Montserrat"/>
            </a:endParaRPr>
          </a:p>
          <a:p>
            <a:pPr lvl="1" marL="432000" indent="-216000">
              <a:buClr>
                <a:srgbClr val="000000"/>
              </a:buClr>
              <a:buSzPct val="45000"/>
              <a:buFont typeface="Wingdings" charset="2"/>
              <a:buChar char=""/>
            </a:pPr>
            <a:r>
              <a:rPr b="0" lang="it-IT" sz="2500" spc="-1" strike="noStrike">
                <a:latin typeface="Montserrat"/>
              </a:rPr>
              <a:t>(oppure) favorire la trasmissione e lo sviluppo culturale per preservare e arricchire la cultura</a:t>
            </a:r>
            <a:endParaRPr b="0" lang="it-IT" sz="2500" spc="-1" strike="noStrike">
              <a:latin typeface="Montserrat"/>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1"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Le Pratiche</a:t>
            </a:r>
            <a:endParaRPr b="0" lang="it-IT" sz="1490" spc="-1" strike="noStrike">
              <a:latin typeface="Montserrat"/>
            </a:endParaRPr>
          </a:p>
        </p:txBody>
      </p:sp>
      <p:pic>
        <p:nvPicPr>
          <p:cNvPr id="532" name="" descr=""/>
          <p:cNvPicPr/>
          <p:nvPr/>
        </p:nvPicPr>
        <p:blipFill>
          <a:blip r:embed="rId1"/>
          <a:stretch/>
        </p:blipFill>
        <p:spPr>
          <a:xfrm>
            <a:off x="188280" y="0"/>
            <a:ext cx="3144960" cy="5669640"/>
          </a:xfrm>
          <a:prstGeom prst="rect">
            <a:avLst/>
          </a:prstGeom>
          <a:ln w="0">
            <a:noFill/>
          </a:ln>
        </p:spPr>
      </p:pic>
      <p:sp>
        <p:nvSpPr>
          <p:cNvPr id="533" name="PlaceHolder 1"/>
          <p:cNvSpPr>
            <a:spLocks noGrp="1"/>
          </p:cNvSpPr>
          <p:nvPr>
            <p:ph type="subTitle"/>
          </p:nvPr>
        </p:nvSpPr>
        <p:spPr>
          <a:xfrm>
            <a:off x="3809520" y="1080000"/>
            <a:ext cx="595260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500" spc="-1" strike="noStrike">
                <a:latin typeface="Montserrat"/>
              </a:rPr>
              <a:t>Mira non solo a promuovere comportamenti validi, ma che aiutino l’esperienza e l’interiorizzazione di valori morali significativi interni alle pratiche stesse e quelle competenze cognitive e affettive, che stanno alla base di decisioni prudenti e responsabili</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Il quadro di </a:t>
            </a:r>
            <a:r>
              <a:rPr b="0" i="1" lang="it-IT" sz="2500" spc="-1" strike="noStrike">
                <a:latin typeface="Montserrat"/>
              </a:rPr>
              <a:t>celebrazione</a:t>
            </a:r>
            <a:br>
              <a:rPr sz="2500"/>
            </a:br>
            <a:r>
              <a:rPr b="0" lang="it-IT" sz="2500" spc="-1" strike="noStrike">
                <a:latin typeface="Montserrat"/>
              </a:rPr>
              <a:t>(</a:t>
            </a:r>
            <a:r>
              <a:rPr b="0" lang="it-IT" sz="2000" spc="-1" strike="noStrike">
                <a:latin typeface="Montserrat"/>
              </a:rPr>
              <a:t>quadro di analisi, da Meirieu</a:t>
            </a:r>
            <a:r>
              <a:rPr b="0" lang="it-IT" sz="2500" spc="-1" strike="noStrike">
                <a:latin typeface="Montserrat"/>
              </a:rPr>
              <a:t>)</a:t>
            </a:r>
            <a:endParaRPr b="0" lang="it-IT" sz="2500" spc="-1" strike="noStrike">
              <a:latin typeface="Montserrat"/>
            </a:endParaRPr>
          </a:p>
        </p:txBody>
      </p:sp>
      <p:sp>
        <p:nvSpPr>
          <p:cNvPr id="534"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pPr>
              <a:lnSpc>
                <a:spcPct val="100000"/>
              </a:lnSpc>
              <a:buNone/>
            </a:pPr>
            <a:r>
              <a:rPr b="1" lang="it-IT" sz="2600" spc="-1" strike="noStrike">
                <a:solidFill>
                  <a:srgbClr val="000000"/>
                </a:solidFill>
                <a:latin typeface="Montserrat"/>
              </a:rPr>
              <a:t>Pratiche Educative</a:t>
            </a:r>
            <a:endParaRPr b="1" lang="it-IT" sz="2600" spc="-1" strike="noStrike">
              <a:solidFill>
                <a:srgbClr val="000000"/>
              </a:solidFill>
              <a:latin typeface="Montserrat"/>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8" name="PlaceHolder 1"/>
          <p:cNvSpPr>
            <a:spLocks noGrp="1"/>
          </p:cNvSpPr>
          <p:nvPr>
            <p:ph type="title"/>
          </p:nvPr>
        </p:nvSpPr>
        <p:spPr>
          <a:xfrm>
            <a:off x="520200" y="451800"/>
            <a:ext cx="9055800" cy="604800"/>
          </a:xfrm>
          <a:prstGeom prst="rect">
            <a:avLst/>
          </a:prstGeom>
          <a:noFill/>
          <a:ln w="0">
            <a:noFill/>
          </a:ln>
        </p:spPr>
        <p:txBody>
          <a:bodyPr lIns="0" rIns="0" tIns="0" bIns="0" anchor="ctr">
            <a:noAutofit/>
          </a:bodyPr>
          <a:p>
            <a:r>
              <a:rPr b="0" lang="it-IT" sz="2500" spc="-1" strike="noStrike">
                <a:solidFill>
                  <a:srgbClr val="000000"/>
                </a:solidFill>
                <a:latin typeface="Montserrat"/>
              </a:rPr>
              <a:t>Prima di </a:t>
            </a:r>
            <a:r>
              <a:rPr b="0" lang="it-IT" sz="2500" spc="-1" strike="noStrike">
                <a:solidFill>
                  <a:srgbClr val="000000"/>
                </a:solidFill>
                <a:latin typeface="Montserrat"/>
              </a:rPr>
              <a:t>iniziare: i 2 </a:t>
            </a:r>
            <a:r>
              <a:rPr b="0" lang="it-IT" sz="2500" spc="-1" strike="noStrike">
                <a:solidFill>
                  <a:srgbClr val="000000"/>
                </a:solidFill>
                <a:latin typeface="Montserrat"/>
              </a:rPr>
              <a:t>libri citati </a:t>
            </a:r>
            <a:r>
              <a:rPr b="0" lang="it-IT" sz="2500" spc="-1" strike="noStrike">
                <a:solidFill>
                  <a:srgbClr val="000000"/>
                </a:solidFill>
                <a:latin typeface="Montserrat"/>
              </a:rPr>
              <a:t>l’altra volta</a:t>
            </a:r>
            <a:endParaRPr b="0" lang="it-IT" sz="2500" spc="-1" strike="noStrike">
              <a:solidFill>
                <a:srgbClr val="000000"/>
              </a:solidFill>
              <a:latin typeface="Montserrat"/>
            </a:endParaRPr>
          </a:p>
        </p:txBody>
      </p:sp>
      <p:sp>
        <p:nvSpPr>
          <p:cNvPr id="459" name="PlaceHolder 2"/>
          <p:cNvSpPr>
            <a:spLocks noGrp="1"/>
          </p:cNvSpPr>
          <p:nvPr>
            <p:ph/>
          </p:nvPr>
        </p:nvSpPr>
        <p:spPr>
          <a:xfrm>
            <a:off x="503640" y="1326240"/>
            <a:ext cx="4426920" cy="4073760"/>
          </a:xfrm>
          <a:prstGeom prst="rect">
            <a:avLst/>
          </a:prstGeom>
          <a:noFill/>
          <a:ln w="0">
            <a:noFill/>
          </a:ln>
        </p:spPr>
        <p:txBody>
          <a:bodyPr lIns="0" rIns="0" tIns="0" bIns="0" anchor="t">
            <a:normAutofit/>
          </a:bodyPr>
          <a:p>
            <a:pPr>
              <a:lnSpc>
                <a:spcPct val="90000"/>
              </a:lnSpc>
              <a:spcBef>
                <a:spcPts val="1168"/>
              </a:spcBef>
              <a:buNone/>
            </a:pPr>
            <a:r>
              <a:rPr b="0" lang="en-US" sz="2000" spc="-1" strike="noStrike">
                <a:solidFill>
                  <a:srgbClr val="000000"/>
                </a:solidFill>
                <a:latin typeface="Lora"/>
              </a:rPr>
              <a:t>FREIRE Paulo, </a:t>
            </a:r>
            <a:r>
              <a:rPr b="0" i="1" lang="en-US" sz="2000" spc="-1" strike="noStrike">
                <a:solidFill>
                  <a:srgbClr val="000000"/>
                </a:solidFill>
                <a:latin typeface="Lora"/>
              </a:rPr>
              <a:t>Pedagogia degli </a:t>
            </a:r>
            <a:r>
              <a:rPr b="0" i="1" lang="en-US" sz="2000" spc="-1" strike="noStrike">
                <a:solidFill>
                  <a:srgbClr val="000000"/>
                </a:solidFill>
                <a:latin typeface="Lora"/>
              </a:rPr>
              <a:t>oppressi</a:t>
            </a:r>
            <a:r>
              <a:rPr b="0" lang="en-US" sz="2000" spc="-1" strike="noStrike">
                <a:solidFill>
                  <a:srgbClr val="000000"/>
                </a:solidFill>
                <a:latin typeface="Lora"/>
              </a:rPr>
              <a:t>, EGA-Edizioni Gruppo </a:t>
            </a:r>
            <a:r>
              <a:rPr b="0" lang="en-US" sz="2000" spc="-1" strike="noStrike">
                <a:solidFill>
                  <a:srgbClr val="000000"/>
                </a:solidFill>
                <a:latin typeface="Lora"/>
              </a:rPr>
              <a:t>Abele, 1970</a:t>
            </a:r>
            <a:endParaRPr b="0" lang="en-US" sz="2000" spc="-1" strike="noStrike">
              <a:solidFill>
                <a:srgbClr val="000000"/>
              </a:solidFill>
              <a:latin typeface="Lora"/>
            </a:endParaRPr>
          </a:p>
        </p:txBody>
      </p:sp>
      <p:sp>
        <p:nvSpPr>
          <p:cNvPr id="460"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r>
              <a:rPr b="0" lang="en-US" sz="2000" spc="-1" strike="noStrike">
                <a:solidFill>
                  <a:srgbClr val="000000"/>
                </a:solidFill>
                <a:latin typeface="Lora"/>
              </a:rPr>
              <a:t>MARAINI Fosco, Gnosi delle fànfole, La nave di Teseo, 2019 (1978)</a:t>
            </a:r>
            <a:endParaRPr b="0" lang="en-US" sz="2000" spc="-1" strike="noStrike">
              <a:solidFill>
                <a:srgbClr val="000000"/>
              </a:solidFill>
              <a:latin typeface="Lora"/>
            </a:endParaRPr>
          </a:p>
        </p:txBody>
      </p:sp>
      <p:pic>
        <p:nvPicPr>
          <p:cNvPr id="461" name="" descr=""/>
          <p:cNvPicPr/>
          <p:nvPr/>
        </p:nvPicPr>
        <p:blipFill>
          <a:blip r:embed="rId1"/>
          <a:stretch/>
        </p:blipFill>
        <p:spPr>
          <a:xfrm>
            <a:off x="1393200" y="2124000"/>
            <a:ext cx="2138400" cy="3240000"/>
          </a:xfrm>
          <a:prstGeom prst="rect">
            <a:avLst/>
          </a:prstGeom>
          <a:ln w="0">
            <a:noFill/>
          </a:ln>
        </p:spPr>
      </p:pic>
      <p:pic>
        <p:nvPicPr>
          <p:cNvPr id="462" name="" descr=""/>
          <p:cNvPicPr/>
          <p:nvPr/>
        </p:nvPicPr>
        <p:blipFill>
          <a:blip r:embed="rId2"/>
          <a:stretch/>
        </p:blipFill>
        <p:spPr>
          <a:xfrm>
            <a:off x="6048000" y="2124000"/>
            <a:ext cx="2228400" cy="3240000"/>
          </a:xfrm>
          <a:prstGeom prst="rect">
            <a:avLst/>
          </a:prstGeom>
          <a:ln w="0">
            <a:noFill/>
          </a:ln>
        </p:spPr>
      </p:pic>
    </p:spTree>
  </p:cSld>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5"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Le Pratiche</a:t>
            </a:r>
            <a:endParaRPr b="0" lang="it-IT" sz="1490" spc="-1" strike="noStrike">
              <a:latin typeface="Montserrat"/>
            </a:endParaRPr>
          </a:p>
        </p:txBody>
      </p:sp>
      <p:pic>
        <p:nvPicPr>
          <p:cNvPr id="536" name="" descr=""/>
          <p:cNvPicPr/>
          <p:nvPr/>
        </p:nvPicPr>
        <p:blipFill>
          <a:blip r:embed="rId1"/>
          <a:stretch/>
        </p:blipFill>
        <p:spPr>
          <a:xfrm>
            <a:off x="188280" y="0"/>
            <a:ext cx="3144960" cy="5669640"/>
          </a:xfrm>
          <a:prstGeom prst="rect">
            <a:avLst/>
          </a:prstGeom>
          <a:ln w="0">
            <a:noFill/>
          </a:ln>
        </p:spPr>
      </p:pic>
      <p:sp>
        <p:nvSpPr>
          <p:cNvPr id="537" name="PlaceHolder 1"/>
          <p:cNvSpPr>
            <a:spLocks noGrp="1"/>
          </p:cNvSpPr>
          <p:nvPr>
            <p:ph type="title"/>
          </p:nvPr>
        </p:nvSpPr>
        <p:spPr>
          <a:xfrm>
            <a:off x="3780000" y="648000"/>
            <a:ext cx="6071760" cy="432360"/>
          </a:xfrm>
          <a:prstGeom prst="rect">
            <a:avLst/>
          </a:prstGeom>
          <a:noFill/>
          <a:ln w="0">
            <a:noFill/>
          </a:ln>
        </p:spPr>
        <p:txBody>
          <a:bodyPr lIns="0" rIns="0" tIns="0" bIns="0" anchor="t">
            <a:noAutofit/>
          </a:bodyPr>
          <a:p>
            <a:pPr>
              <a:lnSpc>
                <a:spcPct val="100000"/>
              </a:lnSpc>
              <a:buNone/>
            </a:pPr>
            <a:r>
              <a:rPr b="1" lang="it-IT" sz="2600" spc="-1" strike="noStrike">
                <a:solidFill>
                  <a:srgbClr val="000000"/>
                </a:solidFill>
                <a:latin typeface="Montserrat"/>
              </a:rPr>
              <a:t>Pratiche Educative</a:t>
            </a:r>
            <a:endParaRPr b="1" lang="it-IT" sz="2600" spc="-1" strike="noStrike">
              <a:solidFill>
                <a:srgbClr val="000000"/>
              </a:solidFill>
              <a:latin typeface="Montserrat"/>
            </a:endParaRPr>
          </a:p>
        </p:txBody>
      </p:sp>
      <p:pic>
        <p:nvPicPr>
          <p:cNvPr id="538" name="" descr=""/>
          <p:cNvPicPr/>
          <p:nvPr/>
        </p:nvPicPr>
        <p:blipFill>
          <a:blip r:embed="rId2"/>
          <a:stretch/>
        </p:blipFill>
        <p:spPr>
          <a:xfrm>
            <a:off x="867240" y="1321920"/>
            <a:ext cx="8558280" cy="3478680"/>
          </a:xfrm>
          <a:prstGeom prst="rect">
            <a:avLst/>
          </a:prstGeom>
          <a:ln w="0">
            <a:noFill/>
          </a:ln>
        </p:spPr>
      </p:pic>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9"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Le Pratiche</a:t>
            </a:r>
            <a:endParaRPr b="0" lang="it-IT" sz="1490" spc="-1" strike="noStrike">
              <a:latin typeface="Montserrat"/>
            </a:endParaRPr>
          </a:p>
        </p:txBody>
      </p:sp>
      <p:pic>
        <p:nvPicPr>
          <p:cNvPr id="540" name="" descr=""/>
          <p:cNvPicPr/>
          <p:nvPr/>
        </p:nvPicPr>
        <p:blipFill>
          <a:blip r:embed="rId1"/>
          <a:stretch/>
        </p:blipFill>
        <p:spPr>
          <a:xfrm>
            <a:off x="188280" y="0"/>
            <a:ext cx="3144960" cy="5669640"/>
          </a:xfrm>
          <a:prstGeom prst="rect">
            <a:avLst/>
          </a:prstGeom>
          <a:ln w="0">
            <a:noFill/>
          </a:ln>
        </p:spPr>
      </p:pic>
      <p:sp>
        <p:nvSpPr>
          <p:cNvPr id="541" name="PlaceHolder 1"/>
          <p:cNvSpPr>
            <a:spLocks noGrp="1"/>
          </p:cNvSpPr>
          <p:nvPr>
            <p:ph type="subTitle"/>
          </p:nvPr>
        </p:nvSpPr>
        <p:spPr>
          <a:xfrm>
            <a:off x="3809520" y="1188000"/>
            <a:ext cx="6198480" cy="4627080"/>
          </a:xfrm>
          <a:prstGeom prst="rect">
            <a:avLst/>
          </a:prstGeom>
          <a:noFill/>
          <a:ln w="0">
            <a:noFill/>
          </a:ln>
        </p:spPr>
        <p:txBody>
          <a:bodyPr lIns="0" rIns="0" tIns="0" bIns="0" anchor="t">
            <a:noAutofit/>
          </a:bodyPr>
          <a:p>
            <a:r>
              <a:rPr b="1" lang="it-IT" sz="2200" spc="-1" strike="noStrike">
                <a:latin typeface="Montserrat"/>
              </a:rPr>
              <a:t>Interiorizzare attraverso le Pratiche</a:t>
            </a:r>
            <a:endParaRPr b="0" lang="it-IT" sz="2200" spc="-1" strike="noStrike">
              <a:latin typeface="Montserrat"/>
            </a:endParaRPr>
          </a:p>
          <a:p>
            <a:r>
              <a:rPr b="0" lang="it-IT" sz="2200" spc="-1" strike="noStrike">
                <a:latin typeface="Montserrat"/>
              </a:rPr>
              <a:t>Le pratiche educative:</a:t>
            </a:r>
            <a:endParaRPr b="0" lang="it-IT" sz="2200" spc="-1" strike="noStrike">
              <a:latin typeface="Montserrat"/>
            </a:endParaRPr>
          </a:p>
          <a:p>
            <a:pPr marL="216000" indent="-216000">
              <a:buClr>
                <a:srgbClr val="000000"/>
              </a:buClr>
              <a:buSzPct val="45000"/>
              <a:buFont typeface="Wingdings" charset="2"/>
              <a:buChar char=""/>
            </a:pPr>
            <a:r>
              <a:rPr b="0" lang="it-IT" sz="2200" spc="-1" strike="noStrike">
                <a:latin typeface="Montserrat"/>
              </a:rPr>
              <a:t>Presuppongono l’interiorizzazione di modelli di competenza</a:t>
            </a:r>
            <a:endParaRPr b="0" lang="it-IT" sz="2200" spc="-1" strike="noStrike">
              <a:latin typeface="Montserrat"/>
            </a:endParaRPr>
          </a:p>
          <a:p>
            <a:pPr marL="216000" indent="-216000">
              <a:buClr>
                <a:srgbClr val="000000"/>
              </a:buClr>
              <a:buSzPct val="45000"/>
              <a:buFont typeface="Wingdings" charset="2"/>
              <a:buChar char=""/>
            </a:pPr>
            <a:r>
              <a:rPr b="0" lang="it-IT" sz="2200" spc="-1" strike="noStrike">
                <a:latin typeface="Montserrat"/>
              </a:rPr>
              <a:t>Mirano a promuovere comportamenti (socialmente) validi</a:t>
            </a:r>
            <a:endParaRPr b="0" lang="it-IT" sz="2200" spc="-1" strike="noStrike">
              <a:latin typeface="Montserrat"/>
            </a:endParaRPr>
          </a:p>
          <a:p>
            <a:pPr marL="216000" indent="-216000">
              <a:buClr>
                <a:srgbClr val="000000"/>
              </a:buClr>
              <a:buSzPct val="45000"/>
              <a:buFont typeface="Wingdings" charset="2"/>
              <a:buChar char=""/>
            </a:pPr>
            <a:r>
              <a:rPr b="0" lang="it-IT" sz="2200" spc="-1" strike="noStrike">
                <a:latin typeface="Montserrat"/>
              </a:rPr>
              <a:t>Promuovono l’interiorizzazione di valori morali significativi interni alle pratiche stesse</a:t>
            </a:r>
            <a:endParaRPr b="0" lang="it-IT" sz="2200" spc="-1" strike="noStrike">
              <a:latin typeface="Montserrat"/>
            </a:endParaRPr>
          </a:p>
          <a:p>
            <a:pPr marL="216000" indent="-216000">
              <a:buClr>
                <a:srgbClr val="000000"/>
              </a:buClr>
              <a:buSzPct val="45000"/>
              <a:buFont typeface="Wingdings" charset="2"/>
              <a:buChar char=""/>
            </a:pPr>
            <a:r>
              <a:rPr b="0" lang="it-IT" sz="2200" spc="-1" strike="noStrike">
                <a:latin typeface="Montserrat"/>
              </a:rPr>
              <a:t>Promuovono competenze cognitive e affettive alla base di decisioni prudenti e responsabili</a:t>
            </a:r>
            <a:endParaRPr b="0" lang="it-IT" sz="2200" spc="-1" strike="noStrike">
              <a:latin typeface="Montserrat"/>
            </a:endParaRPr>
          </a:p>
        </p:txBody>
      </p:sp>
      <p:sp>
        <p:nvSpPr>
          <p:cNvPr id="542" name="PlaceHolder 2"/>
          <p:cNvSpPr>
            <a:spLocks noGrp="1"/>
          </p:cNvSpPr>
          <p:nvPr>
            <p:ph type="title"/>
          </p:nvPr>
        </p:nvSpPr>
        <p:spPr>
          <a:xfrm>
            <a:off x="3780000" y="648000"/>
            <a:ext cx="6300000" cy="432360"/>
          </a:xfrm>
          <a:prstGeom prst="rect">
            <a:avLst/>
          </a:prstGeom>
          <a:noFill/>
          <a:ln w="0">
            <a:noFill/>
          </a:ln>
        </p:spPr>
        <p:txBody>
          <a:bodyPr lIns="0" rIns="0" tIns="0" bIns="0" anchor="t">
            <a:noAutofit/>
          </a:bodyPr>
          <a:p>
            <a:r>
              <a:rPr b="1" lang="it-IT" sz="2400" spc="-1" strike="noStrike">
                <a:solidFill>
                  <a:srgbClr val="000000"/>
                </a:solidFill>
                <a:latin typeface="Montserrat"/>
              </a:rPr>
              <a:t>Considerazioni Ulteriori Sulle </a:t>
            </a:r>
            <a:r>
              <a:rPr b="1" lang="it-IT" sz="2600" spc="-1" strike="noStrike">
                <a:solidFill>
                  <a:srgbClr val="000000"/>
                </a:solidFill>
                <a:latin typeface="Montserrat"/>
              </a:rPr>
              <a:t>Pratiche</a:t>
            </a:r>
            <a:endParaRPr b="1" lang="it-IT" sz="2600" spc="-1" strike="noStrike">
              <a:solidFill>
                <a:srgbClr val="000000"/>
              </a:solidFill>
              <a:latin typeface="Montserrat"/>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3"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Le Pratiche</a:t>
            </a:r>
            <a:endParaRPr b="0" lang="it-IT" sz="1490" spc="-1" strike="noStrike">
              <a:latin typeface="Montserrat"/>
            </a:endParaRPr>
          </a:p>
        </p:txBody>
      </p:sp>
      <p:pic>
        <p:nvPicPr>
          <p:cNvPr id="544" name="" descr=""/>
          <p:cNvPicPr/>
          <p:nvPr/>
        </p:nvPicPr>
        <p:blipFill>
          <a:blip r:embed="rId1"/>
          <a:stretch/>
        </p:blipFill>
        <p:spPr>
          <a:xfrm>
            <a:off x="188280" y="0"/>
            <a:ext cx="3144960" cy="5669640"/>
          </a:xfrm>
          <a:prstGeom prst="rect">
            <a:avLst/>
          </a:prstGeom>
          <a:ln w="0">
            <a:noFill/>
          </a:ln>
        </p:spPr>
      </p:pic>
      <p:sp>
        <p:nvSpPr>
          <p:cNvPr id="545"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r>
              <a:rPr b="1" lang="it-IT" sz="2500" spc="-1" strike="noStrike">
                <a:latin typeface="Montserrat"/>
              </a:rPr>
              <a:t>Istruire, Educare, Formare</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Istruire, Educare, Formare: non sono sinonimi</a:t>
            </a:r>
            <a:endParaRPr b="0" lang="it-IT" sz="2500" spc="-1" strike="noStrike">
              <a:latin typeface="Montserrat"/>
            </a:endParaRPr>
          </a:p>
          <a:p>
            <a:pPr marL="216000" indent="-216000">
              <a:buClr>
                <a:srgbClr val="000000"/>
              </a:buClr>
              <a:buSzPct val="45000"/>
              <a:buFont typeface="Wingdings" charset="2"/>
              <a:buChar char=""/>
            </a:pPr>
            <a:r>
              <a:rPr b="1" lang="it-IT" sz="2500" spc="-1" strike="noStrike">
                <a:latin typeface="Montserrat"/>
              </a:rPr>
              <a:t>Istruire</a:t>
            </a:r>
            <a:r>
              <a:rPr b="0" lang="it-IT" sz="2500" spc="-1" strike="noStrike">
                <a:latin typeface="Montserrat"/>
              </a:rPr>
              <a:t>: in generale indica qualunque pratica consapevole, intenzionale, finalizzata, settoriale, organizzata e controllata rispetto all’</a:t>
            </a:r>
            <a:r>
              <a:rPr b="0" lang="it-IT" sz="2500" spc="-1" strike="noStrike" u="sng">
                <a:uFillTx/>
                <a:latin typeface="Montserrat"/>
              </a:rPr>
              <a:t>apprendimento</a:t>
            </a:r>
            <a:r>
              <a:rPr b="0" lang="it-IT" sz="2500" spc="-1" strike="noStrike">
                <a:latin typeface="Montserrat"/>
              </a:rPr>
              <a:t> strutturato e permanente di </a:t>
            </a:r>
            <a:r>
              <a:rPr b="0" lang="it-IT" sz="2500" spc="-1" strike="noStrike" u="sng">
                <a:uFillTx/>
                <a:latin typeface="Montserrat"/>
              </a:rPr>
              <a:t>conoscenze teoriche</a:t>
            </a:r>
            <a:r>
              <a:rPr b="0" lang="it-IT" sz="2500" spc="-1" strike="noStrike">
                <a:latin typeface="Montserrat"/>
              </a:rPr>
              <a:t> (</a:t>
            </a:r>
            <a:r>
              <a:rPr b="0" lang="it-IT" sz="2000" spc="-1" strike="noStrike">
                <a:latin typeface="Montserrat"/>
              </a:rPr>
              <a:t>Massa</a:t>
            </a:r>
            <a:r>
              <a:rPr b="0" lang="it-IT" sz="2500" spc="-1" strike="noStrike">
                <a:latin typeface="Montserrat"/>
              </a:rPr>
              <a:t>)</a:t>
            </a:r>
            <a:endParaRPr b="0" lang="it-IT" sz="2500" spc="-1" strike="noStrike">
              <a:latin typeface="Montserrat"/>
            </a:endParaRPr>
          </a:p>
        </p:txBody>
      </p:sp>
      <p:sp>
        <p:nvSpPr>
          <p:cNvPr id="546" name="PlaceHolder 2"/>
          <p:cNvSpPr>
            <a:spLocks noGrp="1"/>
          </p:cNvSpPr>
          <p:nvPr>
            <p:ph type="title"/>
          </p:nvPr>
        </p:nvSpPr>
        <p:spPr>
          <a:xfrm>
            <a:off x="3780000" y="648000"/>
            <a:ext cx="6300000" cy="432360"/>
          </a:xfrm>
          <a:prstGeom prst="rect">
            <a:avLst/>
          </a:prstGeom>
          <a:noFill/>
          <a:ln w="0">
            <a:noFill/>
          </a:ln>
        </p:spPr>
        <p:txBody>
          <a:bodyPr lIns="0" rIns="0" tIns="0" bIns="0" anchor="t">
            <a:noAutofit/>
          </a:bodyPr>
          <a:p>
            <a:r>
              <a:rPr b="1" lang="it-IT" sz="2400" spc="-1" strike="noStrike">
                <a:solidFill>
                  <a:srgbClr val="000000"/>
                </a:solidFill>
                <a:latin typeface="Montserrat"/>
              </a:rPr>
              <a:t>Considerazioni Ulteriori Sulle </a:t>
            </a:r>
            <a:r>
              <a:rPr b="1" lang="it-IT" sz="2600" spc="-1" strike="noStrike">
                <a:solidFill>
                  <a:srgbClr val="000000"/>
                </a:solidFill>
                <a:latin typeface="Montserrat"/>
              </a:rPr>
              <a:t>Pratiche</a:t>
            </a:r>
            <a:endParaRPr b="1" lang="it-IT" sz="2600" spc="-1" strike="noStrike">
              <a:solidFill>
                <a:srgbClr val="000000"/>
              </a:solidFill>
              <a:latin typeface="Montserrat"/>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7"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Le Pratiche</a:t>
            </a:r>
            <a:endParaRPr b="0" lang="it-IT" sz="1490" spc="-1" strike="noStrike">
              <a:latin typeface="Montserrat"/>
            </a:endParaRPr>
          </a:p>
        </p:txBody>
      </p:sp>
      <p:pic>
        <p:nvPicPr>
          <p:cNvPr id="548" name="" descr=""/>
          <p:cNvPicPr/>
          <p:nvPr/>
        </p:nvPicPr>
        <p:blipFill>
          <a:blip r:embed="rId1"/>
          <a:stretch/>
        </p:blipFill>
        <p:spPr>
          <a:xfrm>
            <a:off x="188280" y="0"/>
            <a:ext cx="3144960" cy="5669640"/>
          </a:xfrm>
          <a:prstGeom prst="rect">
            <a:avLst/>
          </a:prstGeom>
          <a:ln w="0">
            <a:noFill/>
          </a:ln>
        </p:spPr>
      </p:pic>
      <p:sp>
        <p:nvSpPr>
          <p:cNvPr id="549"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1" lang="it-IT" sz="2500" spc="-1" strike="noStrike">
                <a:latin typeface="Montserrat"/>
              </a:rPr>
              <a:t>Formare</a:t>
            </a:r>
            <a:r>
              <a:rPr b="0" lang="it-IT" sz="2500" spc="-1" strike="noStrike">
                <a:latin typeface="Montserrat"/>
              </a:rPr>
              <a:t>: in generale indica qualunque pratica consapevole, intenzionale, finalizzata, settoriale, organizzata e controllata rispetto all’</a:t>
            </a:r>
            <a:r>
              <a:rPr b="0" lang="it-IT" sz="2500" spc="-1" strike="noStrike" u="sng">
                <a:uFillTx/>
                <a:latin typeface="Montserrat"/>
              </a:rPr>
              <a:t>apprendimento</a:t>
            </a:r>
            <a:r>
              <a:rPr b="0" lang="it-IT" sz="2500" spc="-1" strike="noStrike">
                <a:latin typeface="Montserrat"/>
              </a:rPr>
              <a:t> strutturato e permanente di </a:t>
            </a:r>
            <a:r>
              <a:rPr b="0" lang="it-IT" sz="2500" spc="-1" strike="noStrike" u="sng">
                <a:uFillTx/>
                <a:latin typeface="Montserrat"/>
              </a:rPr>
              <a:t>conoscenza</a:t>
            </a:r>
            <a:r>
              <a:rPr b="0" lang="it-IT" sz="2500" spc="-1" strike="noStrike">
                <a:latin typeface="Montserrat"/>
              </a:rPr>
              <a:t>, </a:t>
            </a:r>
            <a:r>
              <a:rPr b="0" lang="it-IT" sz="2500" spc="-1" strike="noStrike" u="sng">
                <a:uFillTx/>
                <a:latin typeface="Montserrat"/>
              </a:rPr>
              <a:t>abilità</a:t>
            </a:r>
            <a:r>
              <a:rPr b="0" lang="it-IT" sz="2500" spc="-1" strike="noStrike">
                <a:latin typeface="Montserrat"/>
              </a:rPr>
              <a:t> o </a:t>
            </a:r>
            <a:r>
              <a:rPr b="0" lang="it-IT" sz="2500" spc="-1" strike="noStrike" u="sng">
                <a:uFillTx/>
                <a:latin typeface="Montserrat"/>
              </a:rPr>
              <a:t>atteggiamenti determinati</a:t>
            </a:r>
            <a:r>
              <a:rPr b="0" lang="it-IT" sz="2500" spc="-1" strike="noStrike">
                <a:latin typeface="Montserrat"/>
              </a:rPr>
              <a:t> (</a:t>
            </a:r>
            <a:r>
              <a:rPr b="0" lang="it-IT" sz="2000" spc="-1" strike="noStrike">
                <a:latin typeface="Montserrat"/>
              </a:rPr>
              <a:t>Massa</a:t>
            </a:r>
            <a:r>
              <a:rPr b="0" lang="it-IT" sz="2500" spc="-1" strike="noStrike">
                <a:latin typeface="Montserrat"/>
              </a:rPr>
              <a:t>)</a:t>
            </a:r>
            <a:endParaRPr b="0" lang="it-IT" sz="2500" spc="-1" strike="noStrike">
              <a:latin typeface="Montserrat"/>
            </a:endParaRPr>
          </a:p>
        </p:txBody>
      </p:sp>
      <p:sp>
        <p:nvSpPr>
          <p:cNvPr id="550" name="PlaceHolder 2"/>
          <p:cNvSpPr>
            <a:spLocks noGrp="1"/>
          </p:cNvSpPr>
          <p:nvPr>
            <p:ph type="title"/>
          </p:nvPr>
        </p:nvSpPr>
        <p:spPr>
          <a:xfrm>
            <a:off x="3780000" y="648000"/>
            <a:ext cx="6300000" cy="432360"/>
          </a:xfrm>
          <a:prstGeom prst="rect">
            <a:avLst/>
          </a:prstGeom>
          <a:noFill/>
          <a:ln w="0">
            <a:noFill/>
          </a:ln>
        </p:spPr>
        <p:txBody>
          <a:bodyPr lIns="0" rIns="0" tIns="0" bIns="0" anchor="t">
            <a:noAutofit/>
          </a:bodyPr>
          <a:p>
            <a:r>
              <a:rPr b="1" lang="it-IT" sz="2400" spc="-1" strike="noStrike">
                <a:solidFill>
                  <a:srgbClr val="000000"/>
                </a:solidFill>
                <a:latin typeface="Montserrat"/>
              </a:rPr>
              <a:t>Considerazioni Ulteriori Sulle </a:t>
            </a:r>
            <a:r>
              <a:rPr b="1" lang="it-IT" sz="2600" spc="-1" strike="noStrike">
                <a:solidFill>
                  <a:srgbClr val="000000"/>
                </a:solidFill>
                <a:latin typeface="Montserrat"/>
              </a:rPr>
              <a:t>Pratiche</a:t>
            </a:r>
            <a:endParaRPr b="1" lang="it-IT" sz="2600" spc="-1" strike="noStrike">
              <a:solidFill>
                <a:srgbClr val="000000"/>
              </a:solidFill>
              <a:latin typeface="Montserrat"/>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1"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Le Pratiche</a:t>
            </a:r>
            <a:endParaRPr b="0" lang="it-IT" sz="1490" spc="-1" strike="noStrike">
              <a:latin typeface="Montserrat"/>
            </a:endParaRPr>
          </a:p>
        </p:txBody>
      </p:sp>
      <p:pic>
        <p:nvPicPr>
          <p:cNvPr id="552" name="" descr=""/>
          <p:cNvPicPr/>
          <p:nvPr/>
        </p:nvPicPr>
        <p:blipFill>
          <a:blip r:embed="rId1"/>
          <a:stretch/>
        </p:blipFill>
        <p:spPr>
          <a:xfrm>
            <a:off x="188280" y="0"/>
            <a:ext cx="3144960" cy="5669640"/>
          </a:xfrm>
          <a:prstGeom prst="rect">
            <a:avLst/>
          </a:prstGeom>
          <a:ln w="0">
            <a:noFill/>
          </a:ln>
        </p:spPr>
      </p:pic>
      <p:sp>
        <p:nvSpPr>
          <p:cNvPr id="553"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1" lang="it-IT" sz="2500" spc="-1" strike="noStrike">
                <a:latin typeface="Montserrat"/>
                <a:ea typeface="Noto Sans CJK SC"/>
              </a:rPr>
              <a:t>Educare</a:t>
            </a:r>
            <a:r>
              <a:rPr b="0" lang="it-IT" sz="2500" spc="-1" strike="noStrike">
                <a:latin typeface="Montserrat"/>
                <a:ea typeface="Noto Sans CJK SC"/>
              </a:rPr>
              <a:t>:  in generale indica qualunque pratica consapevole, intenzionale, finalizzata, settoriale, organizzata e controllata rispetto all’</a:t>
            </a:r>
            <a:r>
              <a:rPr b="0" lang="it-IT" sz="2500" spc="-1" strike="noStrike" u="sng">
                <a:uFillTx/>
                <a:latin typeface="Montserrat"/>
                <a:ea typeface="Noto Sans CJK SC"/>
              </a:rPr>
              <a:t>apprendimento</a:t>
            </a:r>
            <a:r>
              <a:rPr b="0" lang="it-IT" sz="2500" spc="-1" strike="noStrike">
                <a:latin typeface="Montserrat"/>
                <a:ea typeface="Noto Sans CJK SC"/>
              </a:rPr>
              <a:t> strutturato e permanente di </a:t>
            </a:r>
            <a:r>
              <a:rPr b="0" lang="it-IT" sz="2500" spc="-1" strike="noStrike" u="sng">
                <a:uFillTx/>
                <a:latin typeface="Montserrat"/>
                <a:ea typeface="Noto Sans CJK SC"/>
              </a:rPr>
              <a:t>comportamenti validi</a:t>
            </a:r>
            <a:r>
              <a:rPr b="0" lang="it-IT" sz="2500" spc="-1" strike="noStrike">
                <a:latin typeface="Montserrat"/>
                <a:ea typeface="Noto Sans CJK SC"/>
              </a:rPr>
              <a:t>, di </a:t>
            </a:r>
            <a:r>
              <a:rPr b="0" lang="it-IT" sz="2500" spc="-1" strike="noStrike" u="sng">
                <a:uFillTx/>
                <a:latin typeface="Montserrat"/>
                <a:ea typeface="Noto Sans CJK SC"/>
              </a:rPr>
              <a:t>valori</a:t>
            </a:r>
            <a:r>
              <a:rPr b="0" lang="it-IT" sz="2500" spc="-1" strike="noStrike">
                <a:latin typeface="Montserrat"/>
                <a:ea typeface="Noto Sans CJK SC"/>
              </a:rPr>
              <a:t>, di </a:t>
            </a:r>
            <a:r>
              <a:rPr b="0" lang="it-IT" sz="2500" spc="-1" strike="noStrike" u="sng">
                <a:uFillTx/>
                <a:latin typeface="Montserrat"/>
                <a:ea typeface="Noto Sans CJK SC"/>
              </a:rPr>
              <a:t>competenze cognitive e affettive</a:t>
            </a:r>
            <a:endParaRPr b="0" lang="it-IT" sz="2500" spc="-1" strike="noStrike">
              <a:latin typeface="Montserrat"/>
            </a:endParaRPr>
          </a:p>
        </p:txBody>
      </p:sp>
      <p:sp>
        <p:nvSpPr>
          <p:cNvPr id="554" name="PlaceHolder 2"/>
          <p:cNvSpPr>
            <a:spLocks noGrp="1"/>
          </p:cNvSpPr>
          <p:nvPr>
            <p:ph type="title"/>
          </p:nvPr>
        </p:nvSpPr>
        <p:spPr>
          <a:xfrm>
            <a:off x="3780000" y="648000"/>
            <a:ext cx="6300000" cy="432360"/>
          </a:xfrm>
          <a:prstGeom prst="rect">
            <a:avLst/>
          </a:prstGeom>
          <a:noFill/>
          <a:ln w="0">
            <a:noFill/>
          </a:ln>
        </p:spPr>
        <p:txBody>
          <a:bodyPr lIns="0" rIns="0" tIns="0" bIns="0" anchor="t">
            <a:noAutofit/>
          </a:bodyPr>
          <a:p>
            <a:r>
              <a:rPr b="1" lang="it-IT" sz="2400" spc="-1" strike="noStrike">
                <a:solidFill>
                  <a:srgbClr val="000000"/>
                </a:solidFill>
                <a:latin typeface="Montserrat"/>
              </a:rPr>
              <a:t>Considerazioni Ulteriori Sulle </a:t>
            </a:r>
            <a:r>
              <a:rPr b="1" lang="it-IT" sz="2600" spc="-1" strike="noStrike">
                <a:solidFill>
                  <a:srgbClr val="000000"/>
                </a:solidFill>
                <a:latin typeface="Montserrat"/>
              </a:rPr>
              <a:t>Pratiche</a:t>
            </a:r>
            <a:endParaRPr b="1" lang="it-IT" sz="2600" spc="-1" strike="noStrike">
              <a:solidFill>
                <a:srgbClr val="000000"/>
              </a:solidFill>
              <a:latin typeface="Montserrat"/>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5"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Le Pratiche</a:t>
            </a:r>
            <a:endParaRPr b="0" lang="it-IT" sz="1490" spc="-1" strike="noStrike">
              <a:latin typeface="Montserrat"/>
            </a:endParaRPr>
          </a:p>
        </p:txBody>
      </p:sp>
      <p:pic>
        <p:nvPicPr>
          <p:cNvPr id="556" name="" descr=""/>
          <p:cNvPicPr/>
          <p:nvPr/>
        </p:nvPicPr>
        <p:blipFill>
          <a:blip r:embed="rId1"/>
          <a:stretch/>
        </p:blipFill>
        <p:spPr>
          <a:xfrm>
            <a:off x="188280" y="0"/>
            <a:ext cx="3144960" cy="5669640"/>
          </a:xfrm>
          <a:prstGeom prst="rect">
            <a:avLst/>
          </a:prstGeom>
          <a:ln w="0">
            <a:noFill/>
          </a:ln>
        </p:spPr>
      </p:pic>
      <p:sp>
        <p:nvSpPr>
          <p:cNvPr id="557"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r>
              <a:rPr b="1" lang="it-IT" sz="2500" spc="-1" strike="noStrike">
                <a:latin typeface="Montserrat"/>
              </a:rPr>
              <a:t>Il momento Educativo</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Quando una pratica diventa educativa, quando serve una pratica educativa</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Il momento educativo emerge quando si percepisce la resistenza del bambino o dell’adolescente di fronte ai progetti, agli obiettivi, alla volontà dell’educatore.</a:t>
            </a:r>
            <a:endParaRPr b="0" lang="it-IT" sz="2500" spc="-1" strike="noStrike">
              <a:latin typeface="Montserrat"/>
            </a:endParaRPr>
          </a:p>
        </p:txBody>
      </p:sp>
      <p:sp>
        <p:nvSpPr>
          <p:cNvPr id="558" name="PlaceHolder 2"/>
          <p:cNvSpPr>
            <a:spLocks noGrp="1"/>
          </p:cNvSpPr>
          <p:nvPr>
            <p:ph type="title"/>
          </p:nvPr>
        </p:nvSpPr>
        <p:spPr>
          <a:xfrm>
            <a:off x="3780000" y="648000"/>
            <a:ext cx="6300000" cy="432360"/>
          </a:xfrm>
          <a:prstGeom prst="rect">
            <a:avLst/>
          </a:prstGeom>
          <a:noFill/>
          <a:ln w="0">
            <a:noFill/>
          </a:ln>
        </p:spPr>
        <p:txBody>
          <a:bodyPr lIns="0" rIns="0" tIns="0" bIns="0" anchor="t">
            <a:noAutofit/>
          </a:bodyPr>
          <a:p>
            <a:r>
              <a:rPr b="1" lang="it-IT" sz="2400" spc="-1" strike="noStrike">
                <a:solidFill>
                  <a:srgbClr val="000000"/>
                </a:solidFill>
                <a:latin typeface="Montserrat"/>
              </a:rPr>
              <a:t>Considerazioni Ulteriori Sulle </a:t>
            </a:r>
            <a:r>
              <a:rPr b="1" lang="it-IT" sz="2600" spc="-1" strike="noStrike">
                <a:solidFill>
                  <a:srgbClr val="000000"/>
                </a:solidFill>
                <a:latin typeface="Montserrat"/>
              </a:rPr>
              <a:t>Pratiche</a:t>
            </a:r>
            <a:endParaRPr b="1" lang="it-IT" sz="2600" spc="-1" strike="noStrike">
              <a:solidFill>
                <a:srgbClr val="000000"/>
              </a:solidFill>
              <a:latin typeface="Montserrat"/>
            </a:endParaRPr>
          </a:p>
        </p:txBody>
      </p:sp>
      <p:sp>
        <p:nvSpPr>
          <p:cNvPr id="559" name=""/>
          <p:cNvSpPr/>
          <p:nvPr/>
        </p:nvSpPr>
        <p:spPr>
          <a:xfrm>
            <a:off x="5832000" y="4752000"/>
            <a:ext cx="2376000" cy="432000"/>
          </a:xfrm>
          <a:custGeom>
            <a:avLst/>
            <a:gdLst/>
            <a:ahLst/>
            <a:rect l="l" t="t" r="r" b="b"/>
            <a:pathLst>
              <a:path w="21600" h="21600">
                <a:moveTo>
                  <a:pt x="0" y="5400"/>
                </a:moveTo>
                <a:lnTo>
                  <a:pt x="16200" y="5400"/>
                </a:lnTo>
                <a:lnTo>
                  <a:pt x="16200" y="0"/>
                </a:lnTo>
                <a:lnTo>
                  <a:pt x="21600" y="10800"/>
                </a:lnTo>
                <a:lnTo>
                  <a:pt x="16200" y="21600"/>
                </a:lnTo>
                <a:lnTo>
                  <a:pt x="16200" y="16200"/>
                </a:lnTo>
                <a:lnTo>
                  <a:pt x="0" y="16200"/>
                </a:lnTo>
                <a:close/>
              </a:path>
            </a:pathLst>
          </a:custGeom>
          <a:solidFill>
            <a:srgbClr val="729fcf"/>
          </a:solidFill>
          <a:ln w="0">
            <a:solidFill>
              <a:srgbClr val="3465a4"/>
            </a:solidFill>
          </a:ln>
        </p:spPr>
        <p:style>
          <a:lnRef idx="0"/>
          <a:fillRef idx="0"/>
          <a:effectRef idx="0"/>
          <a:fontRef idx="minor"/>
        </p:style>
      </p:sp>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0"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Le Pratiche</a:t>
            </a:r>
            <a:endParaRPr b="0" lang="it-IT" sz="1490" spc="-1" strike="noStrike">
              <a:latin typeface="Montserrat"/>
            </a:endParaRPr>
          </a:p>
        </p:txBody>
      </p:sp>
      <p:pic>
        <p:nvPicPr>
          <p:cNvPr id="561" name="" descr=""/>
          <p:cNvPicPr/>
          <p:nvPr/>
        </p:nvPicPr>
        <p:blipFill>
          <a:blip r:embed="rId1"/>
          <a:stretch/>
        </p:blipFill>
        <p:spPr>
          <a:xfrm>
            <a:off x="188280" y="0"/>
            <a:ext cx="3144960" cy="5669640"/>
          </a:xfrm>
          <a:prstGeom prst="rect">
            <a:avLst/>
          </a:prstGeom>
          <a:ln w="0">
            <a:noFill/>
          </a:ln>
        </p:spPr>
      </p:pic>
      <p:sp>
        <p:nvSpPr>
          <p:cNvPr id="562"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r>
              <a:rPr b="1" lang="it-IT" sz="2500" spc="-1" strike="noStrike">
                <a:latin typeface="Montserrat"/>
              </a:rPr>
              <a:t>Il momento Educativo</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L’educando sfugge ai propositi e al potere dell’educatore perché non capisce, non accetta oppure porta in sé altri progetti, altri obiettivi, altra volontà. La riflessione pedagogica si sviluppa proprio quando si decide di non mettere da parte tale resistenza, negandola o sopraffacendola, bensì </a:t>
            </a:r>
            <a:br>
              <a:rPr sz="2500"/>
            </a:br>
            <a:r>
              <a:rPr b="0" lang="it-IT" sz="2500" spc="-1" strike="noStrike">
                <a:latin typeface="Montserrat"/>
              </a:rPr>
              <a:t>accettandola</a:t>
            </a:r>
            <a:endParaRPr b="0" lang="it-IT" sz="2500" spc="-1" strike="noStrike">
              <a:latin typeface="Montserrat"/>
            </a:endParaRPr>
          </a:p>
        </p:txBody>
      </p:sp>
      <p:sp>
        <p:nvSpPr>
          <p:cNvPr id="563" name="PlaceHolder 2"/>
          <p:cNvSpPr>
            <a:spLocks noGrp="1"/>
          </p:cNvSpPr>
          <p:nvPr>
            <p:ph type="title"/>
          </p:nvPr>
        </p:nvSpPr>
        <p:spPr>
          <a:xfrm>
            <a:off x="3780000" y="648000"/>
            <a:ext cx="6300000" cy="432360"/>
          </a:xfrm>
          <a:prstGeom prst="rect">
            <a:avLst/>
          </a:prstGeom>
          <a:noFill/>
          <a:ln w="0">
            <a:noFill/>
          </a:ln>
        </p:spPr>
        <p:txBody>
          <a:bodyPr lIns="0" rIns="0" tIns="0" bIns="0" anchor="t">
            <a:noAutofit/>
          </a:bodyPr>
          <a:p>
            <a:r>
              <a:rPr b="1" lang="it-IT" sz="2400" spc="-1" strike="noStrike">
                <a:solidFill>
                  <a:srgbClr val="000000"/>
                </a:solidFill>
                <a:latin typeface="Montserrat"/>
              </a:rPr>
              <a:t>Considerazioni Ulteriori Sulle </a:t>
            </a:r>
            <a:r>
              <a:rPr b="1" lang="it-IT" sz="2600" spc="-1" strike="noStrike">
                <a:solidFill>
                  <a:srgbClr val="000000"/>
                </a:solidFill>
                <a:latin typeface="Montserrat"/>
              </a:rPr>
              <a:t>Pratiche</a:t>
            </a:r>
            <a:endParaRPr b="1" lang="it-IT" sz="2600" spc="-1" strike="noStrike">
              <a:solidFill>
                <a:srgbClr val="000000"/>
              </a:solidFill>
              <a:latin typeface="Montserrat"/>
            </a:endParaRPr>
          </a:p>
        </p:txBody>
      </p:sp>
      <p:sp>
        <p:nvSpPr>
          <p:cNvPr id="564" name=""/>
          <p:cNvSpPr/>
          <p:nvPr/>
        </p:nvSpPr>
        <p:spPr>
          <a:xfrm>
            <a:off x="6408360" y="5040360"/>
            <a:ext cx="2376000" cy="432000"/>
          </a:xfrm>
          <a:custGeom>
            <a:avLst/>
            <a:gdLst/>
            <a:ahLst/>
            <a:rect l="l" t="t" r="r" b="b"/>
            <a:pathLst>
              <a:path w="21600" h="21600">
                <a:moveTo>
                  <a:pt x="0" y="5400"/>
                </a:moveTo>
                <a:lnTo>
                  <a:pt x="16200" y="5400"/>
                </a:lnTo>
                <a:lnTo>
                  <a:pt x="16200" y="0"/>
                </a:lnTo>
                <a:lnTo>
                  <a:pt x="21600" y="10800"/>
                </a:lnTo>
                <a:lnTo>
                  <a:pt x="16200" y="21600"/>
                </a:lnTo>
                <a:lnTo>
                  <a:pt x="16200" y="16200"/>
                </a:lnTo>
                <a:lnTo>
                  <a:pt x="0" y="16200"/>
                </a:lnTo>
                <a:close/>
              </a:path>
            </a:pathLst>
          </a:custGeom>
          <a:solidFill>
            <a:srgbClr val="729fcf"/>
          </a:solidFill>
          <a:ln w="0">
            <a:solidFill>
              <a:srgbClr val="3465a4"/>
            </a:solidFill>
          </a:ln>
        </p:spPr>
        <p:style>
          <a:lnRef idx="0"/>
          <a:fillRef idx="0"/>
          <a:effectRef idx="0"/>
          <a:fontRef idx="minor"/>
        </p:style>
      </p:sp>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5"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Le Pratiche</a:t>
            </a:r>
            <a:endParaRPr b="0" lang="it-IT" sz="1490" spc="-1" strike="noStrike">
              <a:latin typeface="Montserrat"/>
            </a:endParaRPr>
          </a:p>
        </p:txBody>
      </p:sp>
      <p:pic>
        <p:nvPicPr>
          <p:cNvPr id="566" name="" descr=""/>
          <p:cNvPicPr/>
          <p:nvPr/>
        </p:nvPicPr>
        <p:blipFill>
          <a:blip r:embed="rId1"/>
          <a:stretch/>
        </p:blipFill>
        <p:spPr>
          <a:xfrm>
            <a:off x="188280" y="0"/>
            <a:ext cx="3144960" cy="5669640"/>
          </a:xfrm>
          <a:prstGeom prst="rect">
            <a:avLst/>
          </a:prstGeom>
          <a:ln w="0">
            <a:noFill/>
          </a:ln>
        </p:spPr>
      </p:pic>
      <p:sp>
        <p:nvSpPr>
          <p:cNvPr id="567"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r>
              <a:rPr b="1" lang="it-IT" sz="2500" spc="-1" strike="noStrike">
                <a:latin typeface="Montserrat"/>
              </a:rPr>
              <a:t>Il momento Educativo</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e cercando di sviluppare un vero e proprio lavorio formativo che dirige la propria attenzione e il proprio interesse verso situazioni e soggetti concreti e le loro esigenze.</a:t>
            </a:r>
            <a:br>
              <a:rPr sz="2500"/>
            </a:br>
            <a:r>
              <a:rPr b="0" lang="it-IT" sz="2500" spc="-1" strike="noStrike">
                <a:latin typeface="Montserrat"/>
              </a:rPr>
              <a:t>(</a:t>
            </a:r>
            <a:r>
              <a:rPr b="0" lang="it-IT" sz="2000" spc="-1" strike="noStrike">
                <a:latin typeface="Montserrat"/>
              </a:rPr>
              <a:t>Louis Althusser</a:t>
            </a:r>
            <a:r>
              <a:rPr b="0" lang="it-IT" sz="2500" spc="-1" strike="noStrike">
                <a:latin typeface="Montserrat"/>
              </a:rPr>
              <a:t>)</a:t>
            </a:r>
            <a:endParaRPr b="0" lang="it-IT" sz="2500" spc="-1" strike="noStrike">
              <a:latin typeface="Montserrat"/>
            </a:endParaRPr>
          </a:p>
        </p:txBody>
      </p:sp>
      <p:sp>
        <p:nvSpPr>
          <p:cNvPr id="568" name="PlaceHolder 2"/>
          <p:cNvSpPr>
            <a:spLocks noGrp="1"/>
          </p:cNvSpPr>
          <p:nvPr>
            <p:ph type="title"/>
          </p:nvPr>
        </p:nvSpPr>
        <p:spPr>
          <a:xfrm>
            <a:off x="3780000" y="648000"/>
            <a:ext cx="6300000" cy="432360"/>
          </a:xfrm>
          <a:prstGeom prst="rect">
            <a:avLst/>
          </a:prstGeom>
          <a:noFill/>
          <a:ln w="0">
            <a:noFill/>
          </a:ln>
        </p:spPr>
        <p:txBody>
          <a:bodyPr lIns="0" rIns="0" tIns="0" bIns="0" anchor="t">
            <a:noAutofit/>
          </a:bodyPr>
          <a:p>
            <a:r>
              <a:rPr b="1" lang="it-IT" sz="2400" spc="-1" strike="noStrike">
                <a:solidFill>
                  <a:srgbClr val="000000"/>
                </a:solidFill>
                <a:latin typeface="Montserrat"/>
              </a:rPr>
              <a:t>Considerazioni Ulteriori Sulle </a:t>
            </a:r>
            <a:r>
              <a:rPr b="1" lang="it-IT" sz="2600" spc="-1" strike="noStrike">
                <a:solidFill>
                  <a:srgbClr val="000000"/>
                </a:solidFill>
                <a:latin typeface="Montserrat"/>
              </a:rPr>
              <a:t>Pratiche</a:t>
            </a:r>
            <a:endParaRPr b="1" lang="it-IT" sz="2600" spc="-1" strike="noStrike">
              <a:solidFill>
                <a:srgbClr val="000000"/>
              </a:solidFill>
              <a:latin typeface="Montserrat"/>
            </a:endParaRPr>
          </a:p>
        </p:txBody>
      </p:sp>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9"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Le Pratiche</a:t>
            </a:r>
            <a:endParaRPr b="0" lang="it-IT" sz="1490" spc="-1" strike="noStrike">
              <a:latin typeface="Montserrat"/>
            </a:endParaRPr>
          </a:p>
        </p:txBody>
      </p:sp>
      <p:pic>
        <p:nvPicPr>
          <p:cNvPr id="570" name="" descr=""/>
          <p:cNvPicPr/>
          <p:nvPr/>
        </p:nvPicPr>
        <p:blipFill>
          <a:blip r:embed="rId1"/>
          <a:stretch/>
        </p:blipFill>
        <p:spPr>
          <a:xfrm>
            <a:off x="188280" y="0"/>
            <a:ext cx="3144960" cy="5669640"/>
          </a:xfrm>
          <a:prstGeom prst="rect">
            <a:avLst/>
          </a:prstGeom>
          <a:ln w="0">
            <a:noFill/>
          </a:ln>
        </p:spPr>
      </p:pic>
      <p:sp>
        <p:nvSpPr>
          <p:cNvPr id="571"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r>
              <a:rPr b="1" lang="it-IT" sz="2500" spc="-1" strike="noStrike">
                <a:latin typeface="Montserrat"/>
              </a:rPr>
              <a:t>Il momento Educativo</a:t>
            </a:r>
            <a:endParaRPr b="0" lang="it-IT" sz="2500" spc="-1" strike="noStrike">
              <a:latin typeface="Montserrat"/>
            </a:endParaRPr>
          </a:p>
          <a:p>
            <a:pPr marL="216000" indent="-216000">
              <a:buClr>
                <a:srgbClr val="000000"/>
              </a:buClr>
              <a:buSzPct val="45000"/>
              <a:buFont typeface="Wingdings" charset="2"/>
              <a:buChar char=""/>
            </a:pPr>
            <a:r>
              <a:rPr b="1" lang="it-IT" sz="2500" spc="-1" strike="noStrike">
                <a:latin typeface="Montserrat"/>
                <a:ea typeface="Noto Sans CJK SC"/>
              </a:rPr>
              <a:t>NB</a:t>
            </a:r>
            <a:r>
              <a:rPr b="0" lang="it-IT" sz="2500" spc="-1" strike="noStrike">
                <a:latin typeface="Montserrat"/>
                <a:ea typeface="Noto Sans CJK SC"/>
              </a:rPr>
              <a:t>: “del bambino o dell’adolescente”. La mutata situazione sociale, culturale e civica rende poco </a:t>
            </a:r>
            <a:r>
              <a:rPr b="0" i="1" lang="it-IT" sz="2500" spc="-1" strike="noStrike">
                <a:latin typeface="Montserrat"/>
                <a:ea typeface="Noto Sans CJK SC"/>
              </a:rPr>
              <a:t>adatta</a:t>
            </a:r>
            <a:r>
              <a:rPr b="0" lang="it-IT" sz="2500" spc="-1" strike="noStrike">
                <a:latin typeface="Montserrat"/>
                <a:ea typeface="Noto Sans CJK SC"/>
              </a:rPr>
              <a:t> questa indicazione</a:t>
            </a:r>
            <a:endParaRPr b="0" lang="it-IT" sz="2500" spc="-1" strike="noStrike">
              <a:latin typeface="Montserrat"/>
            </a:endParaRPr>
          </a:p>
        </p:txBody>
      </p:sp>
      <p:sp>
        <p:nvSpPr>
          <p:cNvPr id="572" name="PlaceHolder 2"/>
          <p:cNvSpPr>
            <a:spLocks noGrp="1"/>
          </p:cNvSpPr>
          <p:nvPr>
            <p:ph type="title"/>
          </p:nvPr>
        </p:nvSpPr>
        <p:spPr>
          <a:xfrm>
            <a:off x="3780000" y="648000"/>
            <a:ext cx="6300000" cy="432360"/>
          </a:xfrm>
          <a:prstGeom prst="rect">
            <a:avLst/>
          </a:prstGeom>
          <a:noFill/>
          <a:ln w="0">
            <a:noFill/>
          </a:ln>
        </p:spPr>
        <p:txBody>
          <a:bodyPr lIns="0" rIns="0" tIns="0" bIns="0" anchor="t">
            <a:noAutofit/>
          </a:bodyPr>
          <a:p>
            <a:r>
              <a:rPr b="1" lang="it-IT" sz="2400" spc="-1" strike="noStrike">
                <a:solidFill>
                  <a:srgbClr val="000000"/>
                </a:solidFill>
                <a:latin typeface="Montserrat"/>
              </a:rPr>
              <a:t>Considerazioni Ulteriori Sulle </a:t>
            </a:r>
            <a:r>
              <a:rPr b="1" lang="it-IT" sz="2600" spc="-1" strike="noStrike">
                <a:solidFill>
                  <a:srgbClr val="000000"/>
                </a:solidFill>
                <a:latin typeface="Montserrat"/>
              </a:rPr>
              <a:t>Pratiche</a:t>
            </a:r>
            <a:endParaRPr b="1" lang="it-IT" sz="2600" spc="-1" strike="noStrike">
              <a:solidFill>
                <a:srgbClr val="000000"/>
              </a:solidFill>
              <a:latin typeface="Montserrat"/>
            </a:endParaRPr>
          </a:p>
        </p:txBody>
      </p:sp>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3"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Le Pratiche</a:t>
            </a:r>
            <a:endParaRPr b="0" lang="it-IT" sz="1490" spc="-1" strike="noStrike">
              <a:latin typeface="Montserrat"/>
            </a:endParaRPr>
          </a:p>
        </p:txBody>
      </p:sp>
      <p:pic>
        <p:nvPicPr>
          <p:cNvPr id="574" name="" descr=""/>
          <p:cNvPicPr/>
          <p:nvPr/>
        </p:nvPicPr>
        <p:blipFill>
          <a:blip r:embed="rId1"/>
          <a:stretch/>
        </p:blipFill>
        <p:spPr>
          <a:xfrm>
            <a:off x="188280" y="0"/>
            <a:ext cx="3144960" cy="5669640"/>
          </a:xfrm>
          <a:prstGeom prst="rect">
            <a:avLst/>
          </a:prstGeom>
          <a:ln w="0">
            <a:noFill/>
          </a:ln>
        </p:spPr>
      </p:pic>
      <p:sp>
        <p:nvSpPr>
          <p:cNvPr id="575"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r>
              <a:rPr b="1" lang="it-IT" sz="2500" spc="-1" strike="noStrike">
                <a:latin typeface="Montserrat"/>
              </a:rPr>
              <a:t>La Responsabilità Etica</a:t>
            </a:r>
            <a:endParaRPr b="0" lang="it-IT" sz="2500" spc="-1" strike="noStrike">
              <a:latin typeface="Montserrat"/>
            </a:endParaRPr>
          </a:p>
          <a:p>
            <a:r>
              <a:rPr b="0" lang="it-IT" sz="2500" spc="-1" strike="noStrike">
                <a:latin typeface="Montserrat"/>
              </a:rPr>
              <a:t>Perché ci prendiamo cura dell’altro? Perché continuiamo a prenderci cura dell’altro?</a:t>
            </a:r>
            <a:endParaRPr b="0" lang="it-IT" sz="2500" spc="-1" strike="noStrike">
              <a:latin typeface="Montserrat"/>
            </a:endParaRPr>
          </a:p>
          <a:p>
            <a:endParaRPr b="0" lang="it-IT" sz="2000" spc="-1" strike="noStrike">
              <a:latin typeface="Montserrat"/>
            </a:endParaRPr>
          </a:p>
          <a:p>
            <a:pPr marL="216000" indent="-216000">
              <a:spcBef>
                <a:spcPts val="850"/>
              </a:spcBef>
              <a:buClr>
                <a:srgbClr val="000000"/>
              </a:buClr>
              <a:buSzPct val="45000"/>
              <a:buFont typeface="Wingdings" charset="2"/>
              <a:buChar char=""/>
            </a:pPr>
            <a:r>
              <a:rPr b="1" lang="it-IT" sz="2500" spc="-1" strike="noStrike">
                <a:latin typeface="Montserrat"/>
              </a:rPr>
              <a:t>Approccio naturale</a:t>
            </a:r>
            <a:r>
              <a:rPr b="0" lang="it-IT" sz="2500" spc="-1" strike="noStrike">
                <a:latin typeface="Montserrat"/>
              </a:rPr>
              <a:t>: la conosciamo, è limitata, a volte non adeguata</a:t>
            </a:r>
            <a:endParaRPr b="0" lang="it-IT" sz="2500" spc="-1" strike="noStrike">
              <a:latin typeface="Montserrat"/>
            </a:endParaRPr>
          </a:p>
        </p:txBody>
      </p:sp>
      <p:sp>
        <p:nvSpPr>
          <p:cNvPr id="576" name="PlaceHolder 2"/>
          <p:cNvSpPr>
            <a:spLocks noGrp="1"/>
          </p:cNvSpPr>
          <p:nvPr>
            <p:ph type="title"/>
          </p:nvPr>
        </p:nvSpPr>
        <p:spPr>
          <a:xfrm>
            <a:off x="3780000" y="648000"/>
            <a:ext cx="6300000" cy="432360"/>
          </a:xfrm>
          <a:prstGeom prst="rect">
            <a:avLst/>
          </a:prstGeom>
          <a:noFill/>
          <a:ln w="0">
            <a:noFill/>
          </a:ln>
        </p:spPr>
        <p:txBody>
          <a:bodyPr lIns="0" rIns="0" tIns="0" bIns="0" anchor="t">
            <a:noAutofit/>
          </a:bodyPr>
          <a:p>
            <a:r>
              <a:rPr b="1" lang="it-IT" sz="2400" spc="-1" strike="noStrike">
                <a:solidFill>
                  <a:srgbClr val="000000"/>
                </a:solidFill>
                <a:latin typeface="Montserrat"/>
              </a:rPr>
              <a:t>Considerazioni Ulteriori Sulle </a:t>
            </a:r>
            <a:r>
              <a:rPr b="1" lang="it-IT" sz="2600" spc="-1" strike="noStrike">
                <a:solidFill>
                  <a:srgbClr val="000000"/>
                </a:solidFill>
                <a:latin typeface="Montserrat"/>
              </a:rPr>
              <a:t>Pratiche</a:t>
            </a:r>
            <a:endParaRPr b="1" lang="it-IT" sz="2600" spc="-1" strike="noStrike">
              <a:solidFill>
                <a:srgbClr val="000000"/>
              </a:solidFill>
              <a:latin typeface="Montserrat"/>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3" name="Title 1"/>
          <p:cNvSpPr/>
          <p:nvPr/>
        </p:nvSpPr>
        <p:spPr>
          <a:xfrm>
            <a:off x="3312000" y="1184040"/>
            <a:ext cx="6408000" cy="107892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4400" spc="299" strike="noStrike">
                <a:solidFill>
                  <a:srgbClr val="000000"/>
                </a:solidFill>
                <a:latin typeface="Poppins"/>
                <a:ea typeface="Roboto Medium"/>
              </a:rPr>
              <a:t>Generale</a:t>
            </a:r>
            <a:endParaRPr b="1" lang="it-IT" sz="4400" spc="-1" strike="noStrike">
              <a:solidFill>
                <a:srgbClr val="000000"/>
              </a:solidFill>
              <a:latin typeface="Montserrat"/>
            </a:endParaRPr>
          </a:p>
        </p:txBody>
      </p:sp>
      <p:sp>
        <p:nvSpPr>
          <p:cNvPr id="464" name="Rectangle 1"/>
          <p:cNvSpPr/>
          <p:nvPr/>
        </p:nvSpPr>
        <p:spPr>
          <a:xfrm>
            <a:off x="3255480" y="4968000"/>
            <a:ext cx="30052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it-IT" sz="1800" spc="-1" strike="noStrike">
                <a:solidFill>
                  <a:srgbClr val="ffff00"/>
                </a:solidFill>
                <a:latin typeface="Roboto"/>
                <a:ea typeface="Roboto"/>
              </a:rPr>
              <a:t>Copparo</a:t>
            </a:r>
            <a:r>
              <a:rPr b="0" lang="it-IT" sz="1800" spc="-1" strike="noStrike">
                <a:solidFill>
                  <a:srgbClr val="ffff00"/>
                </a:solidFill>
                <a:latin typeface="Roboto"/>
                <a:ea typeface="Roboto"/>
              </a:rPr>
              <a:t>	</a:t>
            </a:r>
            <a:r>
              <a:rPr b="0" lang="it-IT" sz="1800" spc="-1" strike="noStrike">
                <a:solidFill>
                  <a:srgbClr val="ffff00"/>
                </a:solidFill>
                <a:latin typeface="Roboto"/>
                <a:ea typeface="Roboto"/>
              </a:rPr>
              <a:t>	</a:t>
            </a:r>
            <a:r>
              <a:rPr b="0" lang="it-IT" sz="1800" spc="-1" strike="noStrike">
                <a:solidFill>
                  <a:srgbClr val="ffff00"/>
                </a:solidFill>
                <a:latin typeface="Roboto"/>
                <a:ea typeface="Roboto"/>
              </a:rPr>
              <a:t>3/3/2023</a:t>
            </a:r>
            <a:endParaRPr b="0" lang="it-IT" sz="1800" spc="-1" strike="noStrike">
              <a:latin typeface="Montserrat"/>
            </a:endParaRPr>
          </a:p>
        </p:txBody>
      </p:sp>
      <p:sp>
        <p:nvSpPr>
          <p:cNvPr id="465" name="Title 4"/>
          <p:cNvSpPr/>
          <p:nvPr/>
        </p:nvSpPr>
        <p:spPr>
          <a:xfrm>
            <a:off x="3631680" y="644040"/>
            <a:ext cx="4991040" cy="59976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3200" spc="-1" strike="noStrike">
                <a:solidFill>
                  <a:srgbClr val="ffffff"/>
                </a:solidFill>
                <a:latin typeface="Poppins"/>
                <a:ea typeface="Roboto Medium"/>
              </a:rPr>
              <a:t>Pedagogia</a:t>
            </a:r>
            <a:endParaRPr b="0" lang="it-IT" sz="3200" spc="-1" strike="noStrike">
              <a:latin typeface="Montserrat"/>
            </a:endParaRPr>
          </a:p>
        </p:txBody>
      </p:sp>
      <p:pic>
        <p:nvPicPr>
          <p:cNvPr id="466" name="" descr=""/>
          <p:cNvPicPr/>
          <p:nvPr/>
        </p:nvPicPr>
        <p:blipFill>
          <a:blip r:embed="rId1"/>
          <a:stretch/>
        </p:blipFill>
        <p:spPr>
          <a:xfrm>
            <a:off x="-9000" y="0"/>
            <a:ext cx="3144960" cy="5669640"/>
          </a:xfrm>
          <a:prstGeom prst="rect">
            <a:avLst/>
          </a:prstGeom>
          <a:ln w="0">
            <a:noFill/>
          </a:ln>
        </p:spPr>
      </p:pic>
      <p:pic>
        <p:nvPicPr>
          <p:cNvPr id="467" name="" descr=""/>
          <p:cNvPicPr/>
          <p:nvPr/>
        </p:nvPicPr>
        <p:blipFill>
          <a:blip r:embed="rId2"/>
          <a:stretch/>
        </p:blipFill>
        <p:spPr>
          <a:xfrm>
            <a:off x="6666840" y="2156400"/>
            <a:ext cx="3422880" cy="3517920"/>
          </a:xfrm>
          <a:prstGeom prst="rect">
            <a:avLst/>
          </a:prstGeom>
          <a:ln w="0">
            <a:noFill/>
          </a:ln>
        </p:spPr>
      </p:pic>
      <p:sp>
        <p:nvSpPr>
          <p:cNvPr id="468" name="Title 2_ 1"/>
          <p:cNvSpPr/>
          <p:nvPr/>
        </p:nvSpPr>
        <p:spPr>
          <a:xfrm>
            <a:off x="3132720" y="2695680"/>
            <a:ext cx="5705280" cy="59976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3200" spc="-1" strike="noStrike">
                <a:solidFill>
                  <a:srgbClr val="ffffff"/>
                </a:solidFill>
                <a:latin typeface="Poppins"/>
                <a:ea typeface="Roboto Medium"/>
              </a:rPr>
              <a:t>Le Pratiche Umane </a:t>
            </a:r>
            <a:br>
              <a:rPr sz="3200"/>
            </a:br>
            <a:r>
              <a:rPr b="1" lang="it-IT" sz="3200" spc="-1" strike="noStrike">
                <a:solidFill>
                  <a:srgbClr val="ffffff"/>
                </a:solidFill>
                <a:latin typeface="Poppins"/>
                <a:ea typeface="Roboto Medium"/>
              </a:rPr>
              <a:t>Le Pratiche</a:t>
            </a:r>
            <a:br>
              <a:rPr sz="3200"/>
            </a:br>
            <a:r>
              <a:rPr b="1" lang="it-IT" sz="3200" spc="-1" strike="noStrike">
                <a:solidFill>
                  <a:srgbClr val="ffffff"/>
                </a:solidFill>
                <a:latin typeface="Poppins"/>
                <a:ea typeface="Roboto Medium"/>
              </a:rPr>
              <a:t>     Educative</a:t>
            </a:r>
            <a:endParaRPr b="0" lang="it-IT" sz="3200" spc="-1" strike="noStrike">
              <a:latin typeface="Montserrat"/>
            </a:endParaRPr>
          </a:p>
        </p:txBody>
      </p:sp>
      <p:sp>
        <p:nvSpPr>
          <p:cNvPr id="469" name="Rectangle 8_ 1"/>
          <p:cNvSpPr/>
          <p:nvPr/>
        </p:nvSpPr>
        <p:spPr>
          <a:xfrm>
            <a:off x="3365640" y="60480"/>
            <a:ext cx="21898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it-IT" sz="1800" spc="-1" strike="noStrike">
                <a:solidFill>
                  <a:srgbClr val="000000"/>
                </a:solidFill>
                <a:latin typeface="Roboto"/>
                <a:ea typeface="Roboto"/>
              </a:rPr>
              <a:t>Stefano Bortolato</a:t>
            </a:r>
            <a:endParaRPr b="0" lang="it-IT" sz="1800" spc="-1" strike="noStrike">
              <a:solidFill>
                <a:srgbClr val="000000"/>
              </a:solidFill>
              <a:latin typeface="Montserrat"/>
            </a:endParaRPr>
          </a:p>
        </p:txBody>
      </p:sp>
      <p:pic>
        <p:nvPicPr>
          <p:cNvPr id="470" name="" descr=""/>
          <p:cNvPicPr/>
          <p:nvPr/>
        </p:nvPicPr>
        <p:blipFill>
          <a:blip r:embed="rId3"/>
          <a:stretch/>
        </p:blipFill>
        <p:spPr>
          <a:xfrm>
            <a:off x="5094360" y="3431520"/>
            <a:ext cx="999000" cy="1190520"/>
          </a:xfrm>
          <a:prstGeom prst="rect">
            <a:avLst/>
          </a:prstGeom>
          <a:ln w="0">
            <a:noFill/>
          </a:ln>
        </p:spPr>
      </p:pic>
      <p:pic>
        <p:nvPicPr>
          <p:cNvPr id="471" name="" descr=""/>
          <p:cNvPicPr/>
          <p:nvPr/>
        </p:nvPicPr>
        <p:blipFill>
          <a:blip r:embed="rId4"/>
          <a:stretch/>
        </p:blipFill>
        <p:spPr>
          <a:xfrm>
            <a:off x="4104000" y="3711240"/>
            <a:ext cx="864000" cy="838800"/>
          </a:xfrm>
          <a:prstGeom prst="rect">
            <a:avLst/>
          </a:prstGeom>
          <a:ln w="0">
            <a:noFill/>
          </a:ln>
        </p:spPr>
      </p:pic>
      <p:sp>
        <p:nvSpPr>
          <p:cNvPr id="472" name="Title 6"/>
          <p:cNvSpPr/>
          <p:nvPr/>
        </p:nvSpPr>
        <p:spPr>
          <a:xfrm>
            <a:off x="7227000" y="1289160"/>
            <a:ext cx="1080000" cy="126000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11620" spc="299" strike="noStrike">
                <a:solidFill>
                  <a:srgbClr val="000000"/>
                </a:solidFill>
                <a:latin typeface="Poppins"/>
                <a:ea typeface="Roboto Medium"/>
              </a:rPr>
              <a:t>2</a:t>
            </a:r>
            <a:endParaRPr b="1" lang="it-IT" sz="11620" spc="-1" strike="noStrike">
              <a:solidFill>
                <a:srgbClr val="000000"/>
              </a:solidFill>
              <a:latin typeface="Montserrat"/>
            </a:endParaRPr>
          </a:p>
        </p:txBody>
      </p:sp>
    </p:spTree>
  </p:cSld>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7"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Le Pratiche</a:t>
            </a:r>
            <a:endParaRPr b="0" lang="it-IT" sz="1490" spc="-1" strike="noStrike">
              <a:latin typeface="Montserrat"/>
            </a:endParaRPr>
          </a:p>
        </p:txBody>
      </p:sp>
      <p:pic>
        <p:nvPicPr>
          <p:cNvPr id="578" name="" descr=""/>
          <p:cNvPicPr/>
          <p:nvPr/>
        </p:nvPicPr>
        <p:blipFill>
          <a:blip r:embed="rId1"/>
          <a:stretch/>
        </p:blipFill>
        <p:spPr>
          <a:xfrm>
            <a:off x="188280" y="0"/>
            <a:ext cx="3144960" cy="5669640"/>
          </a:xfrm>
          <a:prstGeom prst="rect">
            <a:avLst/>
          </a:prstGeom>
          <a:ln w="0">
            <a:noFill/>
          </a:ln>
        </p:spPr>
      </p:pic>
      <p:sp>
        <p:nvSpPr>
          <p:cNvPr id="579"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1" lang="it-IT" sz="2500" spc="-1" strike="noStrike">
                <a:latin typeface="Montserrat"/>
              </a:rPr>
              <a:t>Approccio culturale</a:t>
            </a:r>
            <a:r>
              <a:rPr b="0" lang="it-IT" sz="2500" spc="-1" strike="noStrike">
                <a:latin typeface="Montserrat"/>
              </a:rPr>
              <a:t>: la cultura del clan nelle varianti territoriali</a:t>
            </a:r>
            <a:endParaRPr b="0" lang="it-IT" sz="2500" spc="-1" strike="noStrike">
              <a:latin typeface="Montserrat"/>
            </a:endParaRPr>
          </a:p>
          <a:p>
            <a:pPr marL="216000" indent="-216000">
              <a:spcBef>
                <a:spcPts val="850"/>
              </a:spcBef>
              <a:buClr>
                <a:srgbClr val="000000"/>
              </a:buClr>
              <a:buSzPct val="45000"/>
              <a:buFont typeface="Wingdings" charset="2"/>
              <a:buChar char=""/>
            </a:pPr>
            <a:r>
              <a:rPr b="1" lang="it-IT" sz="2500" spc="-1" strike="noStrike">
                <a:latin typeface="Montserrat"/>
                <a:ea typeface="Noto Sans CJK SC"/>
              </a:rPr>
              <a:t>Approccio sentimentale</a:t>
            </a:r>
            <a:r>
              <a:rPr b="0" lang="it-IT" sz="2500" spc="-1" strike="noStrike">
                <a:latin typeface="Montserrat"/>
                <a:ea typeface="Noto Sans CJK SC"/>
              </a:rPr>
              <a:t>: ci curiamo dell’altro perché c’è una relazione affettivamente segnata</a:t>
            </a:r>
            <a:endParaRPr b="0" lang="it-IT" sz="2500" spc="-1" strike="noStrike">
              <a:latin typeface="Montserrat"/>
            </a:endParaRPr>
          </a:p>
        </p:txBody>
      </p:sp>
      <p:sp>
        <p:nvSpPr>
          <p:cNvPr id="580" name="PlaceHolder 2"/>
          <p:cNvSpPr>
            <a:spLocks noGrp="1"/>
          </p:cNvSpPr>
          <p:nvPr>
            <p:ph type="title"/>
          </p:nvPr>
        </p:nvSpPr>
        <p:spPr>
          <a:xfrm>
            <a:off x="3780000" y="648000"/>
            <a:ext cx="6300000" cy="432360"/>
          </a:xfrm>
          <a:prstGeom prst="rect">
            <a:avLst/>
          </a:prstGeom>
          <a:noFill/>
          <a:ln w="0">
            <a:noFill/>
          </a:ln>
        </p:spPr>
        <p:txBody>
          <a:bodyPr lIns="0" rIns="0" tIns="0" bIns="0" anchor="t">
            <a:noAutofit/>
          </a:bodyPr>
          <a:p>
            <a:r>
              <a:rPr b="1" lang="it-IT" sz="2400" spc="-1" strike="noStrike">
                <a:solidFill>
                  <a:srgbClr val="000000"/>
                </a:solidFill>
                <a:latin typeface="Montserrat"/>
              </a:rPr>
              <a:t>Considerazioni Ulteriori Sulle </a:t>
            </a:r>
            <a:r>
              <a:rPr b="1" lang="it-IT" sz="2600" spc="-1" strike="noStrike">
                <a:solidFill>
                  <a:srgbClr val="000000"/>
                </a:solidFill>
                <a:latin typeface="Montserrat"/>
              </a:rPr>
              <a:t>Pratiche</a:t>
            </a:r>
            <a:endParaRPr b="1" lang="it-IT" sz="2600" spc="-1" strike="noStrike">
              <a:solidFill>
                <a:srgbClr val="000000"/>
              </a:solidFill>
              <a:latin typeface="Montserrat"/>
            </a:endParaRPr>
          </a:p>
        </p:txBody>
      </p:sp>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1"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Le Pratiche</a:t>
            </a:r>
            <a:endParaRPr b="0" lang="it-IT" sz="1490" spc="-1" strike="noStrike">
              <a:latin typeface="Montserrat"/>
            </a:endParaRPr>
          </a:p>
        </p:txBody>
      </p:sp>
      <p:pic>
        <p:nvPicPr>
          <p:cNvPr id="582" name="" descr=""/>
          <p:cNvPicPr/>
          <p:nvPr/>
        </p:nvPicPr>
        <p:blipFill>
          <a:blip r:embed="rId1"/>
          <a:stretch/>
        </p:blipFill>
        <p:spPr>
          <a:xfrm>
            <a:off x="188280" y="0"/>
            <a:ext cx="3144960" cy="5669640"/>
          </a:xfrm>
          <a:prstGeom prst="rect">
            <a:avLst/>
          </a:prstGeom>
          <a:ln w="0">
            <a:noFill/>
          </a:ln>
        </p:spPr>
      </p:pic>
      <p:sp>
        <p:nvSpPr>
          <p:cNvPr id="583"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1" lang="it-IT" sz="2500" spc="-1" strike="noStrike">
                <a:latin typeface="Montserrat"/>
              </a:rPr>
              <a:t>Approccio </a:t>
            </a:r>
            <a:r>
              <a:rPr b="1" i="1" lang="it-IT" sz="2500" spc="-1" strike="noStrike">
                <a:latin typeface="Montserrat"/>
              </a:rPr>
              <a:t>Possessivo</a:t>
            </a:r>
            <a:r>
              <a:rPr b="0" lang="it-IT" sz="2500" spc="-1" strike="noStrike">
                <a:latin typeface="Montserrat"/>
              </a:rPr>
              <a:t>: ci curiamo dell’altro perché c’è un rapporto duale privilegiato, esclusivo. Dopo un primo momento si vuole conoscere tutto dell’altro, scoprire i minimi particolari personali </a:t>
            </a:r>
            <a:r>
              <a:rPr b="0" i="1" lang="it-IT" sz="2500" spc="-1" strike="noStrike">
                <a:latin typeface="Montserrat"/>
              </a:rPr>
              <a:t>possedendolo</a:t>
            </a:r>
            <a:br>
              <a:rPr sz="2500"/>
            </a:br>
            <a:br>
              <a:rPr sz="2000"/>
            </a:br>
            <a:r>
              <a:rPr b="1" lang="it-IT" sz="2000" spc="-1" strike="noStrike">
                <a:latin typeface="Montserrat"/>
              </a:rPr>
              <a:t>Nota</a:t>
            </a:r>
            <a:r>
              <a:rPr b="0" lang="it-IT" sz="2000" spc="-1" strike="noStrike">
                <a:latin typeface="Montserrat"/>
              </a:rPr>
              <a:t>: non è il riconoscimento della sofferenza</a:t>
            </a:r>
            <a:endParaRPr b="0" lang="it-IT" sz="2000" spc="-1" strike="noStrike">
              <a:latin typeface="Montserrat"/>
            </a:endParaRPr>
          </a:p>
        </p:txBody>
      </p:sp>
      <p:sp>
        <p:nvSpPr>
          <p:cNvPr id="584" name="PlaceHolder 2"/>
          <p:cNvSpPr>
            <a:spLocks noGrp="1"/>
          </p:cNvSpPr>
          <p:nvPr>
            <p:ph type="title"/>
          </p:nvPr>
        </p:nvSpPr>
        <p:spPr>
          <a:xfrm>
            <a:off x="3780000" y="648000"/>
            <a:ext cx="6300000" cy="432360"/>
          </a:xfrm>
          <a:prstGeom prst="rect">
            <a:avLst/>
          </a:prstGeom>
          <a:noFill/>
          <a:ln w="0">
            <a:noFill/>
          </a:ln>
        </p:spPr>
        <p:txBody>
          <a:bodyPr lIns="0" rIns="0" tIns="0" bIns="0" anchor="t">
            <a:noAutofit/>
          </a:bodyPr>
          <a:p>
            <a:r>
              <a:rPr b="1" lang="it-IT" sz="2400" spc="-1" strike="noStrike">
                <a:solidFill>
                  <a:srgbClr val="000000"/>
                </a:solidFill>
                <a:latin typeface="Montserrat"/>
              </a:rPr>
              <a:t>Considerazioni Ulteriori Sulle </a:t>
            </a:r>
            <a:r>
              <a:rPr b="1" lang="it-IT" sz="2600" spc="-1" strike="noStrike">
                <a:solidFill>
                  <a:srgbClr val="000000"/>
                </a:solidFill>
                <a:latin typeface="Montserrat"/>
              </a:rPr>
              <a:t>Pratiche</a:t>
            </a:r>
            <a:endParaRPr b="1" lang="it-IT" sz="2600" spc="-1" strike="noStrike">
              <a:solidFill>
                <a:srgbClr val="000000"/>
              </a:solidFill>
              <a:latin typeface="Montserrat"/>
            </a:endParaRPr>
          </a:p>
        </p:txBody>
      </p:sp>
    </p:spTree>
  </p:cSld>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5"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Le Pratiche</a:t>
            </a:r>
            <a:endParaRPr b="0" lang="it-IT" sz="1490" spc="-1" strike="noStrike">
              <a:latin typeface="Montserrat"/>
            </a:endParaRPr>
          </a:p>
        </p:txBody>
      </p:sp>
      <p:pic>
        <p:nvPicPr>
          <p:cNvPr id="586" name="" descr=""/>
          <p:cNvPicPr/>
          <p:nvPr/>
        </p:nvPicPr>
        <p:blipFill>
          <a:blip r:embed="rId1"/>
          <a:stretch/>
        </p:blipFill>
        <p:spPr>
          <a:xfrm>
            <a:off x="188280" y="0"/>
            <a:ext cx="3144960" cy="5669640"/>
          </a:xfrm>
          <a:prstGeom prst="rect">
            <a:avLst/>
          </a:prstGeom>
          <a:ln w="0">
            <a:noFill/>
          </a:ln>
        </p:spPr>
      </p:pic>
      <p:sp>
        <p:nvSpPr>
          <p:cNvPr id="587"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1" lang="it-IT" sz="2500" spc="-1" strike="noStrike">
                <a:latin typeface="Montserrat"/>
              </a:rPr>
              <a:t>Nota: compensazione psicologica</a:t>
            </a:r>
            <a:r>
              <a:rPr b="0" lang="it-IT" sz="2500" spc="-1" strike="noStrike">
                <a:latin typeface="Montserrat"/>
              </a:rPr>
              <a:t>; in alcuni casi è un’importante motivazione (negativa)</a:t>
            </a:r>
            <a:endParaRPr b="0" lang="it-IT" sz="2500" spc="-1" strike="noStrike">
              <a:latin typeface="Montserrat"/>
            </a:endParaRPr>
          </a:p>
        </p:txBody>
      </p:sp>
      <p:sp>
        <p:nvSpPr>
          <p:cNvPr id="588" name="PlaceHolder 2"/>
          <p:cNvSpPr>
            <a:spLocks noGrp="1"/>
          </p:cNvSpPr>
          <p:nvPr>
            <p:ph type="title"/>
          </p:nvPr>
        </p:nvSpPr>
        <p:spPr>
          <a:xfrm>
            <a:off x="3780000" y="648000"/>
            <a:ext cx="6300000" cy="432360"/>
          </a:xfrm>
          <a:prstGeom prst="rect">
            <a:avLst/>
          </a:prstGeom>
          <a:noFill/>
          <a:ln w="0">
            <a:noFill/>
          </a:ln>
        </p:spPr>
        <p:txBody>
          <a:bodyPr lIns="0" rIns="0" tIns="0" bIns="0" anchor="t">
            <a:noAutofit/>
          </a:bodyPr>
          <a:p>
            <a:r>
              <a:rPr b="1" lang="it-IT" sz="2400" spc="-1" strike="noStrike">
                <a:solidFill>
                  <a:srgbClr val="000000"/>
                </a:solidFill>
                <a:latin typeface="Montserrat"/>
              </a:rPr>
              <a:t>Considerazioni Ulteriori Sulle </a:t>
            </a:r>
            <a:r>
              <a:rPr b="1" lang="it-IT" sz="2600" spc="-1" strike="noStrike">
                <a:solidFill>
                  <a:srgbClr val="000000"/>
                </a:solidFill>
                <a:latin typeface="Montserrat"/>
              </a:rPr>
              <a:t>Pratiche</a:t>
            </a:r>
            <a:endParaRPr b="1" lang="it-IT" sz="2600" spc="-1" strike="noStrike">
              <a:solidFill>
                <a:srgbClr val="000000"/>
              </a:solidFill>
              <a:latin typeface="Montserrat"/>
            </a:endParaRPr>
          </a:p>
        </p:txBody>
      </p:sp>
    </p:spTree>
  </p:cSld>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9"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Le Pratiche</a:t>
            </a:r>
            <a:endParaRPr b="0" lang="it-IT" sz="1490" spc="-1" strike="noStrike">
              <a:latin typeface="Montserrat"/>
            </a:endParaRPr>
          </a:p>
        </p:txBody>
      </p:sp>
      <p:pic>
        <p:nvPicPr>
          <p:cNvPr id="590" name="" descr=""/>
          <p:cNvPicPr/>
          <p:nvPr/>
        </p:nvPicPr>
        <p:blipFill>
          <a:blip r:embed="rId1"/>
          <a:stretch/>
        </p:blipFill>
        <p:spPr>
          <a:xfrm>
            <a:off x="188280" y="0"/>
            <a:ext cx="3144960" cy="5669640"/>
          </a:xfrm>
          <a:prstGeom prst="rect">
            <a:avLst/>
          </a:prstGeom>
          <a:ln w="0">
            <a:noFill/>
          </a:ln>
        </p:spPr>
      </p:pic>
      <p:sp>
        <p:nvSpPr>
          <p:cNvPr id="591" name="PlaceHolder 1"/>
          <p:cNvSpPr>
            <a:spLocks noGrp="1"/>
          </p:cNvSpPr>
          <p:nvPr>
            <p:ph type="subTitle"/>
          </p:nvPr>
        </p:nvSpPr>
        <p:spPr>
          <a:xfrm>
            <a:off x="3809520" y="1188000"/>
            <a:ext cx="5952600" cy="4241520"/>
          </a:xfrm>
          <a:prstGeom prst="rect">
            <a:avLst/>
          </a:prstGeom>
          <a:noFill/>
          <a:ln w="0">
            <a:noFill/>
          </a:ln>
        </p:spPr>
        <p:txBody>
          <a:bodyPr lIns="0" rIns="0" tIns="0" bIns="0" anchor="t">
            <a:noAutofit/>
          </a:bodyPr>
          <a:p>
            <a:r>
              <a:rPr b="0" lang="it-IT" sz="2500" spc="-1" strike="noStrike">
                <a:latin typeface="Montserrat"/>
              </a:rPr>
              <a:t>Quindi…</a:t>
            </a:r>
            <a:endParaRPr b="0" lang="it-IT" sz="2500" spc="-1" strike="noStrike">
              <a:latin typeface="Montserrat"/>
            </a:endParaRPr>
          </a:p>
          <a:p>
            <a:pPr marL="216000" indent="-216000">
              <a:buClr>
                <a:srgbClr val="000000"/>
              </a:buClr>
              <a:buSzPct val="45000"/>
              <a:buFont typeface="Wingdings" charset="2"/>
              <a:buChar char=""/>
            </a:pPr>
            <a:r>
              <a:rPr b="1" lang="it-IT" sz="2500" spc="-1" strike="noStrike">
                <a:latin typeface="Montserrat"/>
              </a:rPr>
              <a:t>La Responsabilità etica</a:t>
            </a:r>
            <a:r>
              <a:rPr b="0" lang="it-IT" sz="2500" spc="-1" strike="noStrike">
                <a:latin typeface="Montserrat"/>
              </a:rPr>
              <a:t>:</a:t>
            </a:r>
            <a:endParaRPr b="0" lang="it-IT" sz="2500" spc="-1" strike="noStrike">
              <a:latin typeface="Montserrat"/>
            </a:endParaRPr>
          </a:p>
          <a:p>
            <a:pPr lvl="1" marL="432000" indent="-216000">
              <a:buClr>
                <a:srgbClr val="000000"/>
              </a:buClr>
              <a:buSzPct val="45000"/>
              <a:buFont typeface="Wingdings" charset="2"/>
              <a:buChar char=""/>
            </a:pPr>
            <a:r>
              <a:rPr b="0" lang="it-IT" sz="2500" spc="-1" strike="noStrike">
                <a:latin typeface="Montserrat"/>
              </a:rPr>
              <a:t>Il tutto ci richiama ad una responsabilità superiore e a una motivazione qualificata (campo dell’etica)</a:t>
            </a:r>
            <a:endParaRPr b="0" lang="it-IT" sz="2500" spc="-1" strike="noStrike">
              <a:latin typeface="Montserrat"/>
            </a:endParaRPr>
          </a:p>
          <a:p>
            <a:pPr lvl="1" marL="432000" indent="-216000">
              <a:buClr>
                <a:srgbClr val="000000"/>
              </a:buClr>
              <a:buSzPct val="45000"/>
              <a:buFont typeface="Wingdings" charset="2"/>
              <a:buChar char=""/>
            </a:pPr>
            <a:r>
              <a:rPr b="0" lang="it-IT" sz="2500" spc="-1" strike="noStrike">
                <a:latin typeface="Montserrat"/>
                <a:ea typeface="Noto Sans CJK SC"/>
              </a:rPr>
              <a:t>Io sono responsabile dell’altro, senza attendere che questo diventi reciproco, dovesse costarmi la vita (</a:t>
            </a:r>
            <a:r>
              <a:rPr b="0" lang="it-IT" sz="2000" spc="-1" strike="noStrike">
                <a:latin typeface="Montserrat"/>
              </a:rPr>
              <a:t>Emmanuel Lévinas</a:t>
            </a:r>
            <a:r>
              <a:rPr b="0" lang="it-IT" sz="2500" spc="-1" strike="noStrike">
                <a:latin typeface="Montserrat"/>
              </a:rPr>
              <a:t>)</a:t>
            </a:r>
            <a:endParaRPr b="0" lang="it-IT" sz="2500" spc="-1" strike="noStrike">
              <a:latin typeface="Montserrat"/>
            </a:endParaRPr>
          </a:p>
        </p:txBody>
      </p:sp>
      <p:sp>
        <p:nvSpPr>
          <p:cNvPr id="592" name="PlaceHolder 2"/>
          <p:cNvSpPr>
            <a:spLocks noGrp="1"/>
          </p:cNvSpPr>
          <p:nvPr>
            <p:ph type="title"/>
          </p:nvPr>
        </p:nvSpPr>
        <p:spPr>
          <a:xfrm>
            <a:off x="3780000" y="648000"/>
            <a:ext cx="6300000" cy="432360"/>
          </a:xfrm>
          <a:prstGeom prst="rect">
            <a:avLst/>
          </a:prstGeom>
          <a:noFill/>
          <a:ln w="0">
            <a:noFill/>
          </a:ln>
        </p:spPr>
        <p:txBody>
          <a:bodyPr lIns="0" rIns="0" tIns="0" bIns="0" anchor="t">
            <a:noAutofit/>
          </a:bodyPr>
          <a:p>
            <a:r>
              <a:rPr b="1" lang="it-IT" sz="2400" spc="-1" strike="noStrike">
                <a:solidFill>
                  <a:srgbClr val="000000"/>
                </a:solidFill>
                <a:latin typeface="Montserrat"/>
              </a:rPr>
              <a:t>Considerazioni Ulteriori Sulle </a:t>
            </a:r>
            <a:r>
              <a:rPr b="1" lang="it-IT" sz="2600" spc="-1" strike="noStrike">
                <a:solidFill>
                  <a:srgbClr val="000000"/>
                </a:solidFill>
                <a:latin typeface="Montserrat"/>
              </a:rPr>
              <a:t>Pratiche</a:t>
            </a:r>
            <a:endParaRPr b="1" lang="it-IT" sz="2600" spc="-1" strike="noStrike">
              <a:solidFill>
                <a:srgbClr val="000000"/>
              </a:solidFill>
              <a:latin typeface="Montserrat"/>
            </a:endParaRPr>
          </a:p>
        </p:txBody>
      </p:sp>
    </p:spTree>
  </p:cSld>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3" name="PlaceHolder 1"/>
          <p:cNvSpPr>
            <a:spLocks noGrp="1"/>
          </p:cNvSpPr>
          <p:nvPr>
            <p:ph type="title"/>
          </p:nvPr>
        </p:nvSpPr>
        <p:spPr>
          <a:xfrm>
            <a:off x="3786480" y="1438920"/>
            <a:ext cx="6071760" cy="1353960"/>
          </a:xfrm>
          <a:prstGeom prst="rect">
            <a:avLst/>
          </a:prstGeom>
          <a:noFill/>
          <a:ln w="76320">
            <a:solidFill>
              <a:srgbClr val="000000"/>
            </a:solidFill>
            <a:round/>
          </a:ln>
        </p:spPr>
        <p:txBody>
          <a:bodyPr lIns="38160" rIns="38160" tIns="38160" bIns="38160" anchor="ctr">
            <a:noAutofit/>
          </a:bodyPr>
          <a:p>
            <a:pPr algn="ctr">
              <a:buNone/>
            </a:pPr>
            <a:r>
              <a:rPr b="1" lang="it-IT" sz="8000" spc="-1" strike="noStrike">
                <a:solidFill>
                  <a:srgbClr val="000000"/>
                </a:solidFill>
                <a:latin typeface="Montserrat"/>
              </a:rPr>
              <a:t>Domande?</a:t>
            </a:r>
            <a:endParaRPr b="1" lang="it-IT" sz="8000" spc="-1" strike="noStrike">
              <a:solidFill>
                <a:srgbClr val="000000"/>
              </a:solidFill>
              <a:latin typeface="Montserrat"/>
            </a:endParaRPr>
          </a:p>
        </p:txBody>
      </p:sp>
      <p:pic>
        <p:nvPicPr>
          <p:cNvPr id="594" name="" descr=""/>
          <p:cNvPicPr/>
          <p:nvPr/>
        </p:nvPicPr>
        <p:blipFill>
          <a:blip r:embed="rId1"/>
          <a:stretch/>
        </p:blipFill>
        <p:spPr>
          <a:xfrm>
            <a:off x="-133560" y="360"/>
            <a:ext cx="3656520" cy="5669640"/>
          </a:xfrm>
          <a:prstGeom prst="rect">
            <a:avLst/>
          </a:prstGeom>
          <a:ln w="0">
            <a:noFill/>
          </a:ln>
        </p:spPr>
      </p:pic>
      <p:sp>
        <p:nvSpPr>
          <p:cNvPr id="595" name="PlaceHolder 2"/>
          <p:cNvSpPr>
            <a:spLocks noGrp="1"/>
          </p:cNvSpPr>
          <p:nvPr>
            <p:ph type="title"/>
          </p:nvPr>
        </p:nvSpPr>
        <p:spPr>
          <a:xfrm rot="10800000">
            <a:off x="3749760" y="2575800"/>
            <a:ext cx="6145200" cy="1239480"/>
          </a:xfrm>
          <a:prstGeom prst="rect">
            <a:avLst/>
          </a:prstGeom>
          <a:solidFill>
            <a:srgbClr val="000000"/>
          </a:solidFill>
          <a:ln w="0">
            <a:noFill/>
          </a:ln>
        </p:spPr>
        <p:txBody>
          <a:bodyPr lIns="0" rIns="0" tIns="0" bIns="0" anchor="ctr">
            <a:noAutofit/>
          </a:bodyPr>
          <a:p>
            <a:pPr algn="ctr">
              <a:buNone/>
            </a:pPr>
            <a:r>
              <a:rPr b="1" lang="it-IT" sz="8000" spc="-1" strike="noStrike">
                <a:solidFill>
                  <a:srgbClr val="ffffff"/>
                </a:solidFill>
                <a:latin typeface="Montserrat"/>
              </a:rPr>
              <a:t>Questions?</a:t>
            </a:r>
            <a:endParaRPr b="1" lang="it-IT" sz="8000" spc="-1" strike="noStrike">
              <a:solidFill>
                <a:srgbClr val="000000"/>
              </a:solidFill>
              <a:latin typeface="Montserrat"/>
            </a:endParaRPr>
          </a:p>
        </p:txBody>
      </p:sp>
    </p:spTree>
  </p:cSld>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6"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Conclusione</a:t>
            </a:r>
            <a:endParaRPr b="0" lang="it-IT" sz="1490" spc="-1" strike="noStrike">
              <a:latin typeface="Montserrat"/>
            </a:endParaRPr>
          </a:p>
        </p:txBody>
      </p:sp>
      <p:pic>
        <p:nvPicPr>
          <p:cNvPr id="597" name="" descr=""/>
          <p:cNvPicPr/>
          <p:nvPr/>
        </p:nvPicPr>
        <p:blipFill>
          <a:blip r:embed="rId1"/>
          <a:stretch/>
        </p:blipFill>
        <p:spPr>
          <a:xfrm>
            <a:off x="188280" y="0"/>
            <a:ext cx="3144960" cy="5669640"/>
          </a:xfrm>
          <a:prstGeom prst="rect">
            <a:avLst/>
          </a:prstGeom>
          <a:ln w="0">
            <a:noFill/>
          </a:ln>
        </p:spPr>
      </p:pic>
      <p:sp>
        <p:nvSpPr>
          <p:cNvPr id="598" name="PlaceHolder 1"/>
          <p:cNvSpPr>
            <a:spLocks noGrp="1"/>
          </p:cNvSpPr>
          <p:nvPr>
            <p:ph type="subTitle"/>
          </p:nvPr>
        </p:nvSpPr>
        <p:spPr>
          <a:xfrm>
            <a:off x="3809520" y="1188000"/>
            <a:ext cx="5952600" cy="3780000"/>
          </a:xfrm>
          <a:prstGeom prst="rect">
            <a:avLst/>
          </a:prstGeom>
          <a:noFill/>
          <a:ln w="0">
            <a:noFill/>
          </a:ln>
        </p:spPr>
        <p:txBody>
          <a:bodyPr lIns="0" rIns="0" tIns="0" bIns="0" anchor="t">
            <a:noAutofit/>
          </a:bodyPr>
          <a:p>
            <a:pPr marL="216000" indent="-216000">
              <a:spcBef>
                <a:spcPts val="850"/>
              </a:spcBef>
              <a:buClr>
                <a:srgbClr val="000000"/>
              </a:buClr>
              <a:buSzPct val="45000"/>
              <a:buFont typeface="Wingdings" charset="2"/>
              <a:buChar char=""/>
            </a:pPr>
            <a:r>
              <a:rPr b="0" lang="it-IT" sz="2500" spc="-1" strike="noStrike">
                <a:latin typeface="Montserrat"/>
              </a:rPr>
              <a:t>La pedagogia è una scienza pratica: opera agendo</a:t>
            </a:r>
            <a:endParaRPr b="0" lang="it-IT" sz="2500" spc="-1" strike="noStrike">
              <a:latin typeface="Montserrat"/>
            </a:endParaRPr>
          </a:p>
          <a:p>
            <a:pPr marL="216000" indent="-216000">
              <a:spcBef>
                <a:spcPts val="850"/>
              </a:spcBef>
              <a:buClr>
                <a:srgbClr val="000000"/>
              </a:buClr>
              <a:buSzPct val="45000"/>
              <a:buFont typeface="Wingdings" charset="2"/>
              <a:buChar char=""/>
            </a:pPr>
            <a:r>
              <a:rPr b="0" lang="it-IT" sz="2500" spc="-1" strike="noStrike">
                <a:latin typeface="Montserrat"/>
              </a:rPr>
              <a:t>L’agire umano = “pratiche umane”</a:t>
            </a:r>
            <a:endParaRPr b="0" lang="it-IT" sz="2500" spc="-1" strike="noStrike">
              <a:latin typeface="Montserrat"/>
            </a:endParaRPr>
          </a:p>
          <a:p>
            <a:pPr marL="216000" indent="-216000">
              <a:spcBef>
                <a:spcPts val="850"/>
              </a:spcBef>
              <a:buClr>
                <a:srgbClr val="000000"/>
              </a:buClr>
              <a:buSzPct val="45000"/>
              <a:buFont typeface="Wingdings" charset="2"/>
              <a:buChar char=""/>
            </a:pPr>
            <a:r>
              <a:rPr b="0" lang="it-IT" sz="2500" spc="-1" strike="noStrike">
                <a:latin typeface="Montserrat"/>
              </a:rPr>
              <a:t>Tipologie di pratiche:</a:t>
            </a:r>
            <a:endParaRPr b="0" lang="it-IT" sz="2500" spc="-1" strike="noStrike">
              <a:latin typeface="Montserrat"/>
            </a:endParaRPr>
          </a:p>
          <a:p>
            <a:pPr lvl="1" marL="432000" indent="-216000">
              <a:spcBef>
                <a:spcPts val="850"/>
              </a:spcBef>
              <a:buClr>
                <a:srgbClr val="000000"/>
              </a:buClr>
              <a:buSzPct val="45000"/>
              <a:buFont typeface="Wingdings" charset="2"/>
              <a:buChar char=""/>
            </a:pPr>
            <a:r>
              <a:rPr b="0" lang="it-IT" sz="2500" spc="-1" strike="noStrike">
                <a:latin typeface="Montserrat"/>
              </a:rPr>
              <a:t>Pratiche umane</a:t>
            </a:r>
            <a:endParaRPr b="0" lang="it-IT" sz="2500" spc="-1" strike="noStrike">
              <a:latin typeface="Montserrat"/>
            </a:endParaRPr>
          </a:p>
          <a:p>
            <a:pPr lvl="1" marL="432000" indent="-216000">
              <a:spcBef>
                <a:spcPts val="850"/>
              </a:spcBef>
              <a:buClr>
                <a:srgbClr val="000000"/>
              </a:buClr>
              <a:buSzPct val="45000"/>
              <a:buFont typeface="Wingdings" charset="2"/>
              <a:buChar char=""/>
            </a:pPr>
            <a:r>
              <a:rPr b="0" lang="it-IT" sz="2500" spc="-1" strike="noStrike">
                <a:latin typeface="Montserrat"/>
              </a:rPr>
              <a:t>Pratiche educative</a:t>
            </a:r>
            <a:endParaRPr b="0" lang="it-IT" sz="2500" spc="-1" strike="noStrike">
              <a:latin typeface="Montserrat"/>
            </a:endParaRPr>
          </a:p>
          <a:p>
            <a:pPr marL="216000" indent="-216000">
              <a:spcBef>
                <a:spcPts val="850"/>
              </a:spcBef>
              <a:buClr>
                <a:srgbClr val="000000"/>
              </a:buClr>
              <a:buSzPct val="45000"/>
              <a:buFont typeface="Wingdings" charset="2"/>
              <a:buChar char=""/>
            </a:pPr>
            <a:r>
              <a:rPr b="0" lang="it-IT" sz="2500" spc="-1" strike="noStrike">
                <a:latin typeface="Montserrat"/>
              </a:rPr>
              <a:t>Caratteristiche specifiche delle pratiche umane ed educative</a:t>
            </a:r>
            <a:endParaRPr b="0" lang="it-IT" sz="2500" spc="-1" strike="noStrike">
              <a:latin typeface="Montserrat"/>
            </a:endParaRPr>
          </a:p>
        </p:txBody>
      </p:sp>
      <p:sp>
        <p:nvSpPr>
          <p:cNvPr id="599"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r>
              <a:rPr b="1" lang="it-IT" sz="2600" spc="-1" strike="noStrike">
                <a:solidFill>
                  <a:srgbClr val="000000"/>
                </a:solidFill>
                <a:latin typeface="Montserrat"/>
              </a:rPr>
              <a:t>Abbiamo visto</a:t>
            </a:r>
            <a:endParaRPr b="1" lang="it-IT" sz="2600" spc="-1" strike="noStrike">
              <a:solidFill>
                <a:srgbClr val="000000"/>
              </a:solidFill>
              <a:latin typeface="Montserrat"/>
            </a:endParaRPr>
          </a:p>
        </p:txBody>
      </p:sp>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0"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Conclusione</a:t>
            </a:r>
            <a:endParaRPr b="0" lang="it-IT" sz="1490" spc="-1" strike="noStrike">
              <a:latin typeface="Montserrat"/>
            </a:endParaRPr>
          </a:p>
        </p:txBody>
      </p:sp>
      <p:pic>
        <p:nvPicPr>
          <p:cNvPr id="601" name="" descr=""/>
          <p:cNvPicPr/>
          <p:nvPr/>
        </p:nvPicPr>
        <p:blipFill>
          <a:blip r:embed="rId1"/>
          <a:stretch/>
        </p:blipFill>
        <p:spPr>
          <a:xfrm>
            <a:off x="188280" y="0"/>
            <a:ext cx="3144960" cy="5669640"/>
          </a:xfrm>
          <a:prstGeom prst="rect">
            <a:avLst/>
          </a:prstGeom>
          <a:ln w="0">
            <a:noFill/>
          </a:ln>
        </p:spPr>
      </p:pic>
      <p:sp>
        <p:nvSpPr>
          <p:cNvPr id="602" name="PlaceHolder 1"/>
          <p:cNvSpPr>
            <a:spLocks noGrp="1"/>
          </p:cNvSpPr>
          <p:nvPr>
            <p:ph type="subTitle"/>
          </p:nvPr>
        </p:nvSpPr>
        <p:spPr>
          <a:xfrm>
            <a:off x="3809520" y="1188000"/>
            <a:ext cx="5952600" cy="3780000"/>
          </a:xfrm>
          <a:prstGeom prst="rect">
            <a:avLst/>
          </a:prstGeom>
          <a:noFill/>
          <a:ln w="0">
            <a:noFill/>
          </a:ln>
        </p:spPr>
        <p:txBody>
          <a:bodyPr lIns="0" rIns="0" tIns="0" bIns="0" anchor="t">
            <a:noAutofit/>
          </a:bodyPr>
          <a:p>
            <a:pPr marL="216000" indent="-216000">
              <a:spcBef>
                <a:spcPts val="850"/>
              </a:spcBef>
              <a:buClr>
                <a:srgbClr val="000000"/>
              </a:buClr>
              <a:buSzPct val="45000"/>
              <a:buFont typeface="Wingdings" charset="2"/>
              <a:buChar char=""/>
            </a:pPr>
            <a:r>
              <a:rPr b="0" lang="it-IT" sz="2500" spc="-1" strike="noStrike">
                <a:latin typeface="Montserrat"/>
              </a:rPr>
              <a:t>L’interiorizzazione attraverso le pratiche</a:t>
            </a:r>
            <a:endParaRPr b="0" lang="it-IT" sz="2500" spc="-1" strike="noStrike">
              <a:latin typeface="Montserrat"/>
            </a:endParaRPr>
          </a:p>
          <a:p>
            <a:pPr marL="216000" indent="-216000">
              <a:spcBef>
                <a:spcPts val="850"/>
              </a:spcBef>
              <a:buClr>
                <a:srgbClr val="000000"/>
              </a:buClr>
              <a:buSzPct val="45000"/>
              <a:buFont typeface="Wingdings" charset="2"/>
              <a:buChar char=""/>
            </a:pPr>
            <a:r>
              <a:rPr b="0" lang="it-IT" sz="2500" spc="-1" strike="noStrike">
                <a:latin typeface="Montserrat"/>
              </a:rPr>
              <a:t>Cosa si intende per Istruire, Educare, Formare</a:t>
            </a:r>
            <a:endParaRPr b="0" lang="it-IT" sz="2500" spc="-1" strike="noStrike">
              <a:latin typeface="Montserrat"/>
            </a:endParaRPr>
          </a:p>
          <a:p>
            <a:pPr marL="216000" indent="-216000">
              <a:spcBef>
                <a:spcPts val="850"/>
              </a:spcBef>
              <a:buClr>
                <a:srgbClr val="000000"/>
              </a:buClr>
              <a:buSzPct val="45000"/>
              <a:buFont typeface="Wingdings" charset="2"/>
              <a:buChar char=""/>
            </a:pPr>
            <a:r>
              <a:rPr b="0" lang="it-IT" sz="2500" spc="-1" strike="noStrike">
                <a:latin typeface="Montserrat"/>
              </a:rPr>
              <a:t>Individuazione del momento Educativo vs. l’accompagnamento di agio</a:t>
            </a:r>
            <a:endParaRPr b="0" lang="it-IT" sz="2500" spc="-1" strike="noStrike">
              <a:latin typeface="Montserrat"/>
            </a:endParaRPr>
          </a:p>
          <a:p>
            <a:pPr marL="216000" indent="-216000">
              <a:spcBef>
                <a:spcPts val="850"/>
              </a:spcBef>
              <a:buClr>
                <a:srgbClr val="000000"/>
              </a:buClr>
              <a:buSzPct val="45000"/>
              <a:buFont typeface="Wingdings" charset="2"/>
              <a:buChar char=""/>
            </a:pPr>
            <a:r>
              <a:rPr b="0" lang="it-IT" sz="2500" spc="-1" strike="noStrike">
                <a:latin typeface="Montserrat"/>
              </a:rPr>
              <a:t>La Responsabilità Etica</a:t>
            </a:r>
            <a:endParaRPr b="0" lang="it-IT" sz="2500" spc="-1" strike="noStrike">
              <a:latin typeface="Montserrat"/>
            </a:endParaRPr>
          </a:p>
        </p:txBody>
      </p:sp>
      <p:sp>
        <p:nvSpPr>
          <p:cNvPr id="603"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r>
              <a:rPr b="1" lang="it-IT" sz="2600" spc="-1" strike="noStrike">
                <a:solidFill>
                  <a:srgbClr val="000000"/>
                </a:solidFill>
                <a:latin typeface="Montserrat"/>
              </a:rPr>
              <a:t>Abbiamo visto</a:t>
            </a:r>
            <a:endParaRPr b="1" lang="it-IT" sz="2600" spc="-1" strike="noStrike">
              <a:solidFill>
                <a:srgbClr val="000000"/>
              </a:solidFill>
              <a:latin typeface="Montserrat"/>
            </a:endParaRPr>
          </a:p>
        </p:txBody>
      </p:sp>
    </p:spTree>
  </p:cSld>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4" name="PlaceHolder 1"/>
          <p:cNvSpPr>
            <a:spLocks noGrp="1"/>
          </p:cNvSpPr>
          <p:nvPr>
            <p:ph type="title"/>
          </p:nvPr>
        </p:nvSpPr>
        <p:spPr>
          <a:xfrm>
            <a:off x="504000" y="451800"/>
            <a:ext cx="6159240" cy="604800"/>
          </a:xfrm>
          <a:prstGeom prst="rect">
            <a:avLst/>
          </a:prstGeom>
          <a:noFill/>
          <a:ln w="0">
            <a:noFill/>
          </a:ln>
        </p:spPr>
        <p:txBody>
          <a:bodyPr lIns="0" rIns="0" tIns="0" bIns="0" anchor="ctr">
            <a:noAutofit/>
          </a:bodyPr>
          <a:p>
            <a:r>
              <a:rPr b="0" lang="it-IT" sz="2400" spc="-1" strike="noStrike">
                <a:solidFill>
                  <a:srgbClr val="000000"/>
                </a:solidFill>
                <a:latin typeface="Montserrat"/>
              </a:rPr>
              <a:t>Prossimo Incontro</a:t>
            </a:r>
            <a:endParaRPr b="0" lang="it-IT" sz="2400" spc="-1" strike="noStrike">
              <a:solidFill>
                <a:srgbClr val="000000"/>
              </a:solidFill>
              <a:latin typeface="Montserrat"/>
            </a:endParaRPr>
          </a:p>
        </p:txBody>
      </p:sp>
      <p:sp>
        <p:nvSpPr>
          <p:cNvPr id="605" name="PlaceHolder 2"/>
          <p:cNvSpPr>
            <a:spLocks noGrp="1"/>
          </p:cNvSpPr>
          <p:nvPr>
            <p:ph type="subTitle"/>
          </p:nvPr>
        </p:nvSpPr>
        <p:spPr>
          <a:xfrm>
            <a:off x="503640" y="1202760"/>
            <a:ext cx="9071640" cy="3535920"/>
          </a:xfrm>
          <a:prstGeom prst="rect">
            <a:avLst/>
          </a:prstGeom>
          <a:noFill/>
          <a:ln w="0">
            <a:noFill/>
          </a:ln>
        </p:spPr>
        <p:txBody>
          <a:bodyPr lIns="0" rIns="0" tIns="0" bIns="0" anchor="ctr">
            <a:noAutofit/>
          </a:bodyPr>
          <a:p>
            <a:pPr algn="ctr">
              <a:buNone/>
            </a:pPr>
            <a:r>
              <a:rPr b="1" lang="it-IT" sz="9800" spc="-1" strike="noStrike">
                <a:latin typeface="Arial"/>
              </a:rPr>
              <a:t>Giovedì</a:t>
            </a:r>
            <a:br>
              <a:rPr sz="9800"/>
            </a:br>
            <a:r>
              <a:rPr b="1" lang="it-IT" sz="9800" spc="-1" strike="noStrike">
                <a:latin typeface="Arial"/>
              </a:rPr>
              <a:t>16 marzo 20:30</a:t>
            </a:r>
            <a:endParaRPr b="0" lang="it-IT" sz="9800" spc="-1" strike="noStrike">
              <a:latin typeface="Arial"/>
            </a:endParaRPr>
          </a:p>
          <a:p>
            <a:pPr algn="ctr">
              <a:buNone/>
            </a:pPr>
            <a:r>
              <a:rPr b="1" lang="it-IT" sz="4000" spc="-1" strike="noStrike">
                <a:latin typeface="Arial"/>
              </a:rPr>
              <a:t>La Progettazione</a:t>
            </a:r>
            <a:endParaRPr b="0" lang="it-IT" sz="4000" spc="-1" strike="noStrike">
              <a:latin typeface="Arial"/>
            </a:endParaRPr>
          </a:p>
        </p:txBody>
      </p:sp>
    </p:spTree>
  </p:cSld>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6" name="Title 5"/>
          <p:cNvSpPr/>
          <p:nvPr/>
        </p:nvSpPr>
        <p:spPr>
          <a:xfrm>
            <a:off x="3312000" y="1184040"/>
            <a:ext cx="6408000" cy="107892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4400" spc="299" strike="noStrike">
                <a:solidFill>
                  <a:srgbClr val="000000"/>
                </a:solidFill>
                <a:latin typeface="Poppins"/>
                <a:ea typeface="Roboto Medium"/>
              </a:rPr>
              <a:t>Generale</a:t>
            </a:r>
            <a:endParaRPr b="1" lang="it-IT" sz="4400" spc="-1" strike="noStrike">
              <a:solidFill>
                <a:srgbClr val="000000"/>
              </a:solidFill>
              <a:latin typeface="Montserrat"/>
            </a:endParaRPr>
          </a:p>
        </p:txBody>
      </p:sp>
      <p:sp>
        <p:nvSpPr>
          <p:cNvPr id="607" name="Rectangle 3"/>
          <p:cNvSpPr/>
          <p:nvPr/>
        </p:nvSpPr>
        <p:spPr>
          <a:xfrm>
            <a:off x="3256200" y="4968000"/>
            <a:ext cx="300384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it-IT" sz="1800" spc="-1" strike="noStrike">
                <a:solidFill>
                  <a:srgbClr val="ffff00"/>
                </a:solidFill>
                <a:latin typeface="Roboto"/>
                <a:ea typeface="Roboto"/>
              </a:rPr>
              <a:t>Copparo</a:t>
            </a:r>
            <a:r>
              <a:rPr b="0" lang="it-IT" sz="1800" spc="-1" strike="noStrike">
                <a:solidFill>
                  <a:srgbClr val="ffff00"/>
                </a:solidFill>
                <a:latin typeface="Roboto"/>
                <a:ea typeface="Roboto"/>
              </a:rPr>
              <a:t>	</a:t>
            </a:r>
            <a:r>
              <a:rPr b="0" lang="it-IT" sz="1800" spc="-1" strike="noStrike">
                <a:solidFill>
                  <a:srgbClr val="ffff00"/>
                </a:solidFill>
                <a:latin typeface="Roboto"/>
                <a:ea typeface="Roboto"/>
              </a:rPr>
              <a:t>	</a:t>
            </a:r>
            <a:r>
              <a:rPr b="0" lang="it-IT" sz="1800" spc="-1" strike="noStrike">
                <a:solidFill>
                  <a:srgbClr val="ffff00"/>
                </a:solidFill>
                <a:latin typeface="Roboto"/>
                <a:ea typeface="Roboto"/>
              </a:rPr>
              <a:t>3/3/2023</a:t>
            </a:r>
            <a:endParaRPr b="0" lang="it-IT" sz="1800" spc="-1" strike="noStrike">
              <a:latin typeface="Montserrat"/>
            </a:endParaRPr>
          </a:p>
        </p:txBody>
      </p:sp>
      <p:sp>
        <p:nvSpPr>
          <p:cNvPr id="608" name="Title 7"/>
          <p:cNvSpPr/>
          <p:nvPr/>
        </p:nvSpPr>
        <p:spPr>
          <a:xfrm>
            <a:off x="3631680" y="644040"/>
            <a:ext cx="4991040" cy="59976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3200" spc="-1" strike="noStrike">
                <a:solidFill>
                  <a:srgbClr val="ffffff"/>
                </a:solidFill>
                <a:latin typeface="Poppins"/>
                <a:ea typeface="Roboto Medium"/>
              </a:rPr>
              <a:t>Pedagogia</a:t>
            </a:r>
            <a:endParaRPr b="0" lang="it-IT" sz="3200" spc="-1" strike="noStrike">
              <a:latin typeface="Montserrat"/>
            </a:endParaRPr>
          </a:p>
        </p:txBody>
      </p:sp>
      <p:pic>
        <p:nvPicPr>
          <p:cNvPr id="609" name="" descr=""/>
          <p:cNvPicPr/>
          <p:nvPr/>
        </p:nvPicPr>
        <p:blipFill>
          <a:blip r:embed="rId1"/>
          <a:stretch/>
        </p:blipFill>
        <p:spPr>
          <a:xfrm>
            <a:off x="-9000" y="0"/>
            <a:ext cx="3144960" cy="5669640"/>
          </a:xfrm>
          <a:prstGeom prst="rect">
            <a:avLst/>
          </a:prstGeom>
          <a:ln w="0">
            <a:noFill/>
          </a:ln>
        </p:spPr>
      </p:pic>
      <p:pic>
        <p:nvPicPr>
          <p:cNvPr id="610" name="" descr=""/>
          <p:cNvPicPr/>
          <p:nvPr/>
        </p:nvPicPr>
        <p:blipFill>
          <a:blip r:embed="rId2"/>
          <a:stretch/>
        </p:blipFill>
        <p:spPr>
          <a:xfrm>
            <a:off x="6666840" y="2156400"/>
            <a:ext cx="3422880" cy="3517920"/>
          </a:xfrm>
          <a:prstGeom prst="rect">
            <a:avLst/>
          </a:prstGeom>
          <a:ln w="0">
            <a:noFill/>
          </a:ln>
        </p:spPr>
      </p:pic>
      <p:sp>
        <p:nvSpPr>
          <p:cNvPr id="611" name="Title 2_ 3"/>
          <p:cNvSpPr/>
          <p:nvPr/>
        </p:nvSpPr>
        <p:spPr>
          <a:xfrm>
            <a:off x="3132720" y="2695680"/>
            <a:ext cx="5705280" cy="59976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3200" spc="-1" strike="noStrike">
                <a:solidFill>
                  <a:srgbClr val="ffffff"/>
                </a:solidFill>
                <a:latin typeface="Poppins"/>
                <a:ea typeface="Roboto Medium"/>
              </a:rPr>
              <a:t>Le Pratiche Umane </a:t>
            </a:r>
            <a:br>
              <a:rPr sz="3200"/>
            </a:br>
            <a:r>
              <a:rPr b="1" lang="it-IT" sz="3200" spc="-1" strike="noStrike">
                <a:solidFill>
                  <a:srgbClr val="ffffff"/>
                </a:solidFill>
                <a:latin typeface="Poppins"/>
                <a:ea typeface="Roboto Medium"/>
              </a:rPr>
              <a:t>Le Pratiche</a:t>
            </a:r>
            <a:br>
              <a:rPr sz="3200"/>
            </a:br>
            <a:r>
              <a:rPr b="1" lang="it-IT" sz="3200" spc="-1" strike="noStrike">
                <a:solidFill>
                  <a:srgbClr val="ffffff"/>
                </a:solidFill>
                <a:latin typeface="Poppins"/>
                <a:ea typeface="Roboto Medium"/>
              </a:rPr>
              <a:t>     Educative</a:t>
            </a:r>
            <a:endParaRPr b="0" lang="it-IT" sz="3200" spc="-1" strike="noStrike">
              <a:latin typeface="Montserrat"/>
            </a:endParaRPr>
          </a:p>
        </p:txBody>
      </p:sp>
      <p:sp>
        <p:nvSpPr>
          <p:cNvPr id="612" name="Rectangle 8_ 3"/>
          <p:cNvSpPr/>
          <p:nvPr/>
        </p:nvSpPr>
        <p:spPr>
          <a:xfrm>
            <a:off x="3365640" y="60480"/>
            <a:ext cx="21898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it-IT" sz="1800" spc="-1" strike="noStrike">
                <a:solidFill>
                  <a:srgbClr val="000000"/>
                </a:solidFill>
                <a:latin typeface="Roboto"/>
                <a:ea typeface="Roboto"/>
              </a:rPr>
              <a:t>Stefano Bortolato</a:t>
            </a:r>
            <a:endParaRPr b="0" lang="it-IT" sz="1800" spc="-1" strike="noStrike">
              <a:solidFill>
                <a:srgbClr val="000000"/>
              </a:solidFill>
              <a:latin typeface="Montserrat"/>
            </a:endParaRPr>
          </a:p>
        </p:txBody>
      </p:sp>
      <p:pic>
        <p:nvPicPr>
          <p:cNvPr id="613" name="" descr=""/>
          <p:cNvPicPr/>
          <p:nvPr/>
        </p:nvPicPr>
        <p:blipFill>
          <a:blip r:embed="rId3"/>
          <a:stretch/>
        </p:blipFill>
        <p:spPr>
          <a:xfrm>
            <a:off x="5094360" y="3431520"/>
            <a:ext cx="999000" cy="1190520"/>
          </a:xfrm>
          <a:prstGeom prst="rect">
            <a:avLst/>
          </a:prstGeom>
          <a:ln w="0">
            <a:noFill/>
          </a:ln>
        </p:spPr>
      </p:pic>
      <p:pic>
        <p:nvPicPr>
          <p:cNvPr id="614" name="" descr=""/>
          <p:cNvPicPr/>
          <p:nvPr/>
        </p:nvPicPr>
        <p:blipFill>
          <a:blip r:embed="rId4"/>
          <a:stretch/>
        </p:blipFill>
        <p:spPr>
          <a:xfrm>
            <a:off x="4104000" y="3711240"/>
            <a:ext cx="864000" cy="838800"/>
          </a:xfrm>
          <a:prstGeom prst="rect">
            <a:avLst/>
          </a:prstGeom>
          <a:ln w="0">
            <a:noFill/>
          </a:ln>
        </p:spPr>
      </p:pic>
      <p:sp>
        <p:nvSpPr>
          <p:cNvPr id="615" name="Title 8"/>
          <p:cNvSpPr/>
          <p:nvPr/>
        </p:nvSpPr>
        <p:spPr>
          <a:xfrm>
            <a:off x="7227000" y="1289160"/>
            <a:ext cx="1080000" cy="126000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11620" spc="299" strike="noStrike">
                <a:solidFill>
                  <a:srgbClr val="000000"/>
                </a:solidFill>
                <a:latin typeface="Poppins"/>
                <a:ea typeface="Roboto Medium"/>
              </a:rPr>
              <a:t>2</a:t>
            </a:r>
            <a:endParaRPr b="1" lang="it-IT" sz="11620" spc="-1" strike="noStrike">
              <a:solidFill>
                <a:srgbClr val="000000"/>
              </a:solidFill>
              <a:latin typeface="Montserrat"/>
            </a:endParaRPr>
          </a:p>
        </p:txBody>
      </p:sp>
    </p:spTree>
  </p:cSld>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6" name=""/>
          <p:cNvSpPr/>
          <p:nvPr/>
        </p:nvSpPr>
        <p:spPr>
          <a:xfrm>
            <a:off x="144000" y="144000"/>
            <a:ext cx="9792000" cy="5400000"/>
          </a:xfrm>
          <a:prstGeom prst="rect">
            <a:avLst/>
          </a:prstGeom>
          <a:solidFill>
            <a:srgbClr val="000000"/>
          </a:solidFill>
          <a:ln w="0">
            <a:noFill/>
          </a:ln>
        </p:spPr>
        <p:style>
          <a:lnRef idx="0"/>
          <a:fillRef idx="0"/>
          <a:effectRef idx="0"/>
          <a:fontRef idx="minor"/>
        </p:style>
      </p:sp>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3" name="PlaceHolder 1"/>
          <p:cNvSpPr>
            <a:spLocks noGrp="1"/>
          </p:cNvSpPr>
          <p:nvPr>
            <p:ph type="title"/>
          </p:nvPr>
        </p:nvSpPr>
        <p:spPr>
          <a:xfrm>
            <a:off x="3780000" y="719640"/>
            <a:ext cx="6071760" cy="432360"/>
          </a:xfrm>
          <a:prstGeom prst="rect">
            <a:avLst/>
          </a:prstGeom>
          <a:noFill/>
          <a:ln w="0">
            <a:noFill/>
          </a:ln>
        </p:spPr>
        <p:txBody>
          <a:bodyPr lIns="0" rIns="0" tIns="0" bIns="0" anchor="t">
            <a:noAutofit/>
          </a:bodyPr>
          <a:p>
            <a:r>
              <a:rPr b="1" lang="it-IT" sz="4000" spc="-1" strike="noStrike">
                <a:solidFill>
                  <a:srgbClr val="000000"/>
                </a:solidFill>
                <a:latin typeface="Montserrat"/>
              </a:rPr>
              <a:t>Vedremo...</a:t>
            </a:r>
            <a:endParaRPr b="1" lang="it-IT" sz="4000" spc="-1" strike="noStrike">
              <a:solidFill>
                <a:srgbClr val="000000"/>
              </a:solidFill>
              <a:latin typeface="Montserrat"/>
            </a:endParaRPr>
          </a:p>
        </p:txBody>
      </p:sp>
      <p:sp>
        <p:nvSpPr>
          <p:cNvPr id="474" name=""/>
          <p:cNvSpPr txBox="1"/>
          <p:nvPr/>
        </p:nvSpPr>
        <p:spPr>
          <a:xfrm>
            <a:off x="3672000" y="59400"/>
            <a:ext cx="4464360" cy="320400"/>
          </a:xfrm>
          <a:prstGeom prst="rect">
            <a:avLst/>
          </a:prstGeom>
          <a:noFill/>
          <a:ln w="0">
            <a:noFill/>
          </a:ln>
        </p:spPr>
        <p:txBody>
          <a:bodyPr lIns="90000" rIns="90000" tIns="45000" bIns="45000" anchor="t">
            <a:noAutofit/>
          </a:bodyPr>
          <a:p>
            <a:r>
              <a:rPr b="1" lang="it-IT" sz="1490" spc="-1" strike="noStrike">
                <a:latin typeface="Montserrat"/>
              </a:rPr>
              <a:t>Sommario</a:t>
            </a:r>
            <a:endParaRPr b="0" lang="it-IT" sz="1490" spc="-1" strike="noStrike">
              <a:latin typeface="Montserrat"/>
            </a:endParaRPr>
          </a:p>
        </p:txBody>
      </p:sp>
      <p:pic>
        <p:nvPicPr>
          <p:cNvPr id="475" name="" descr=""/>
          <p:cNvPicPr/>
          <p:nvPr/>
        </p:nvPicPr>
        <p:blipFill>
          <a:blip r:embed="rId1"/>
          <a:stretch/>
        </p:blipFill>
        <p:spPr>
          <a:xfrm>
            <a:off x="188280" y="0"/>
            <a:ext cx="3144960" cy="5669640"/>
          </a:xfrm>
          <a:prstGeom prst="rect">
            <a:avLst/>
          </a:prstGeom>
          <a:ln w="0">
            <a:noFill/>
          </a:ln>
        </p:spPr>
      </p:pic>
      <p:sp>
        <p:nvSpPr>
          <p:cNvPr id="476" name="PlaceHolder 2"/>
          <p:cNvSpPr>
            <a:spLocks noGrp="1"/>
          </p:cNvSpPr>
          <p:nvPr>
            <p:ph type="subTitle"/>
          </p:nvPr>
        </p:nvSpPr>
        <p:spPr>
          <a:xfrm>
            <a:off x="3809520" y="1404000"/>
            <a:ext cx="5952600" cy="387216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600" spc="-1" strike="noStrike">
                <a:latin typeface="Montserrat"/>
              </a:rPr>
              <a:t>Il concetto di pratica</a:t>
            </a:r>
            <a:endParaRPr b="0" lang="it-IT" sz="2600" spc="-1" strike="noStrike">
              <a:latin typeface="Montserrat"/>
            </a:endParaRPr>
          </a:p>
          <a:p>
            <a:pPr marL="216000" indent="-216000">
              <a:buClr>
                <a:srgbClr val="000000"/>
              </a:buClr>
              <a:buSzPct val="45000"/>
              <a:buFont typeface="Wingdings" charset="2"/>
              <a:buChar char=""/>
            </a:pPr>
            <a:r>
              <a:rPr b="0" lang="it-IT" sz="2600" spc="-1" strike="noStrike">
                <a:latin typeface="Montserrat"/>
              </a:rPr>
              <a:t>Le Pratiche Umane</a:t>
            </a:r>
            <a:endParaRPr b="0" lang="it-IT" sz="2600" spc="-1" strike="noStrike">
              <a:latin typeface="Montserrat"/>
            </a:endParaRPr>
          </a:p>
          <a:p>
            <a:pPr marL="216000" indent="-216000">
              <a:buClr>
                <a:srgbClr val="000000"/>
              </a:buClr>
              <a:buSzPct val="45000"/>
              <a:buFont typeface="Wingdings" charset="2"/>
              <a:buChar char=""/>
            </a:pPr>
            <a:r>
              <a:rPr b="0" lang="it-IT" sz="2600" spc="-1" strike="noStrike">
                <a:latin typeface="Montserrat"/>
              </a:rPr>
              <a:t>Le Pratiche Educative</a:t>
            </a:r>
            <a:endParaRPr b="0" lang="it-IT" sz="2600" spc="-1" strike="noStrike">
              <a:latin typeface="Montserrat"/>
            </a:endParaRPr>
          </a:p>
          <a:p>
            <a:pPr marL="216000" indent="-216000">
              <a:buClr>
                <a:srgbClr val="000000"/>
              </a:buClr>
              <a:buSzPct val="45000"/>
              <a:buFont typeface="Wingdings" charset="2"/>
              <a:buChar char=""/>
            </a:pPr>
            <a:r>
              <a:rPr b="0" lang="it-IT" sz="2600" spc="-1" strike="noStrike">
                <a:latin typeface="Montserrat"/>
              </a:rPr>
              <a:t>Considerazioni Ulteriori Sulle Pratiche</a:t>
            </a:r>
            <a:endParaRPr b="0" lang="it-IT" sz="2600" spc="-1" strike="noStrike">
              <a:latin typeface="Montserrat"/>
            </a:endParaRPr>
          </a:p>
          <a:p>
            <a:pPr lvl="1" marL="432000" indent="-216000">
              <a:buClr>
                <a:srgbClr val="000000"/>
              </a:buClr>
              <a:buSzPct val="45000"/>
              <a:buFont typeface="Wingdings" charset="2"/>
              <a:buChar char=""/>
            </a:pPr>
            <a:r>
              <a:rPr b="0" lang="it-IT" sz="2400" spc="-1" strike="noStrike">
                <a:latin typeface="Montserrat"/>
              </a:rPr>
              <a:t>l'interiorizzare</a:t>
            </a:r>
            <a:endParaRPr b="0" lang="it-IT" sz="2400" spc="-1" strike="noStrike">
              <a:latin typeface="Montserrat"/>
            </a:endParaRPr>
          </a:p>
          <a:p>
            <a:pPr lvl="1" marL="432000" indent="-216000">
              <a:buClr>
                <a:srgbClr val="000000"/>
              </a:buClr>
              <a:buSzPct val="45000"/>
              <a:buFont typeface="Wingdings" charset="2"/>
              <a:buChar char=""/>
            </a:pPr>
            <a:r>
              <a:rPr b="0" lang="it-IT" sz="2400" spc="-1" strike="noStrike">
                <a:latin typeface="Montserrat"/>
              </a:rPr>
              <a:t>Distinzione: Istruire, Educare, Formare</a:t>
            </a:r>
            <a:endParaRPr b="0" lang="it-IT" sz="2400" spc="-1" strike="noStrike">
              <a:latin typeface="Montserrat"/>
            </a:endParaRPr>
          </a:p>
          <a:p>
            <a:pPr lvl="1" marL="432000" indent="-216000">
              <a:buClr>
                <a:srgbClr val="000000"/>
              </a:buClr>
              <a:buSzPct val="45000"/>
              <a:buFont typeface="Wingdings" charset="2"/>
              <a:buChar char=""/>
            </a:pPr>
            <a:r>
              <a:rPr b="0" lang="it-IT" sz="2400" spc="-1" strike="noStrike">
                <a:latin typeface="Montserrat"/>
              </a:rPr>
              <a:t>Il momento Educativo</a:t>
            </a:r>
            <a:endParaRPr b="0" lang="it-IT" sz="2400" spc="-1" strike="noStrike">
              <a:latin typeface="Montserrat"/>
            </a:endParaRPr>
          </a:p>
          <a:p>
            <a:pPr lvl="1" marL="432000" indent="-216000">
              <a:buClr>
                <a:srgbClr val="000000"/>
              </a:buClr>
              <a:buSzPct val="45000"/>
              <a:buFont typeface="Wingdings" charset="2"/>
              <a:buChar char=""/>
            </a:pPr>
            <a:r>
              <a:rPr b="0" lang="it-IT" sz="2400" spc="-1" strike="noStrike">
                <a:latin typeface="Montserrat"/>
              </a:rPr>
              <a:t>La Responsabilità Etica</a:t>
            </a:r>
            <a:endParaRPr b="0" lang="it-IT" sz="2400" spc="-1" strike="noStrike">
              <a:latin typeface="Montserrat"/>
            </a:endParaRPr>
          </a:p>
        </p:txBody>
      </p:sp>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7" name=""/>
          <p:cNvSpPr txBox="1"/>
          <p:nvPr/>
        </p:nvSpPr>
        <p:spPr>
          <a:xfrm>
            <a:off x="3672000" y="59400"/>
            <a:ext cx="4464360" cy="320400"/>
          </a:xfrm>
          <a:prstGeom prst="rect">
            <a:avLst/>
          </a:prstGeom>
          <a:noFill/>
          <a:ln w="0">
            <a:noFill/>
          </a:ln>
        </p:spPr>
        <p:txBody>
          <a:bodyPr lIns="90000" rIns="90000" tIns="45000" bIns="45000" anchor="t">
            <a:noAutofit/>
          </a:bodyPr>
          <a:p>
            <a:r>
              <a:rPr b="1" lang="it-IT" sz="1490" spc="-1" strike="noStrike">
                <a:latin typeface="Montserrat"/>
              </a:rPr>
              <a:t>Il caso</a:t>
            </a:r>
            <a:endParaRPr b="0" lang="it-IT" sz="1490" spc="-1" strike="noStrike">
              <a:latin typeface="Montserrat"/>
            </a:endParaRPr>
          </a:p>
        </p:txBody>
      </p:sp>
      <p:pic>
        <p:nvPicPr>
          <p:cNvPr id="478" name="" descr=""/>
          <p:cNvPicPr/>
          <p:nvPr/>
        </p:nvPicPr>
        <p:blipFill>
          <a:blip r:embed="rId1"/>
          <a:stretch/>
        </p:blipFill>
        <p:spPr>
          <a:xfrm>
            <a:off x="188280" y="0"/>
            <a:ext cx="3144960" cy="5669640"/>
          </a:xfrm>
          <a:prstGeom prst="rect">
            <a:avLst/>
          </a:prstGeom>
          <a:ln w="0">
            <a:noFill/>
          </a:ln>
        </p:spPr>
      </p:pic>
      <p:sp>
        <p:nvSpPr>
          <p:cNvPr id="479" name="PlaceHolder 1"/>
          <p:cNvSpPr>
            <a:spLocks noGrp="1"/>
          </p:cNvSpPr>
          <p:nvPr>
            <p:ph type="subTitle"/>
          </p:nvPr>
        </p:nvSpPr>
        <p:spPr>
          <a:xfrm>
            <a:off x="3809520" y="1188000"/>
            <a:ext cx="5952600" cy="4043880"/>
          </a:xfrm>
          <a:prstGeom prst="rect">
            <a:avLst/>
          </a:prstGeom>
          <a:noFill/>
          <a:ln w="0">
            <a:noFill/>
          </a:ln>
        </p:spPr>
        <p:txBody>
          <a:bodyPr lIns="0" rIns="0" tIns="0" bIns="0" anchor="t">
            <a:noAutofit/>
          </a:bodyPr>
          <a:p>
            <a:r>
              <a:rPr b="0" lang="it-IT" sz="2600" spc="-1" strike="noStrike">
                <a:latin typeface="Montserrat"/>
              </a:rPr>
              <a:t>Roma, marzo 1908. Su invito di San Pio X, don Orione da inizio al lavoro pastorale nella "Patogonia Romana", cioè fuori porta San Giovanni: trasforma perciò in cappella una doppia rimessa per cavalli, vicino alla sezione della famigerata setta Giordano Bruno. Ora bastava solo far venire la gente.</a:t>
            </a:r>
            <a:endParaRPr b="0" lang="it-IT" sz="2600" spc="-1" strike="noStrike">
              <a:latin typeface="Montserrat"/>
            </a:endParaRPr>
          </a:p>
        </p:txBody>
      </p:sp>
      <p:sp>
        <p:nvSpPr>
          <p:cNvPr id="480" name="PlaceHolder 2"/>
          <p:cNvSpPr>
            <a:spLocks noGrp="1"/>
          </p:cNvSpPr>
          <p:nvPr>
            <p:ph type="title"/>
          </p:nvPr>
        </p:nvSpPr>
        <p:spPr>
          <a:xfrm>
            <a:off x="3780000" y="788040"/>
            <a:ext cx="6071760" cy="432360"/>
          </a:xfrm>
          <a:prstGeom prst="rect">
            <a:avLst/>
          </a:prstGeom>
          <a:noFill/>
          <a:ln w="0">
            <a:noFill/>
          </a:ln>
        </p:spPr>
        <p:txBody>
          <a:bodyPr lIns="0" rIns="0" tIns="0" bIns="0" anchor="t">
            <a:noAutofit/>
          </a:bodyPr>
          <a:p>
            <a:r>
              <a:rPr b="1" lang="it-IT" sz="2400" spc="-1" strike="noStrike">
                <a:solidFill>
                  <a:srgbClr val="000000"/>
                </a:solidFill>
                <a:latin typeface="Montserrat"/>
              </a:rPr>
              <a:t>Il caso</a:t>
            </a:r>
            <a:endParaRPr b="1" lang="it-IT" sz="2400" spc="-1" strike="noStrike">
              <a:solidFill>
                <a:srgbClr val="000000"/>
              </a:solidFill>
              <a:latin typeface="Montserrat"/>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1" name="PlaceHolder 1"/>
          <p:cNvSpPr>
            <a:spLocks noGrp="1"/>
          </p:cNvSpPr>
          <p:nvPr>
            <p:ph type="title"/>
          </p:nvPr>
        </p:nvSpPr>
        <p:spPr>
          <a:xfrm>
            <a:off x="246240" y="1139040"/>
            <a:ext cx="5220000" cy="700920"/>
          </a:xfrm>
          <a:prstGeom prst="rect">
            <a:avLst/>
          </a:prstGeom>
          <a:noFill/>
          <a:ln w="0">
            <a:noFill/>
          </a:ln>
        </p:spPr>
        <p:txBody>
          <a:bodyPr lIns="0" rIns="0" tIns="0" bIns="0" anchor="ctr">
            <a:noAutofit/>
          </a:bodyPr>
          <a:p>
            <a:r>
              <a:rPr b="0" lang="it-IT" sz="4000" spc="-1" strike="noStrike">
                <a:solidFill>
                  <a:srgbClr val="000000"/>
                </a:solidFill>
                <a:latin typeface="Montserrat SemiBold"/>
              </a:rPr>
              <a:t>Tu cosa faresti?</a:t>
            </a:r>
            <a:endParaRPr b="0" lang="it-IT" sz="4000" spc="-1" strike="noStrike">
              <a:solidFill>
                <a:srgbClr val="000000"/>
              </a:solidFill>
              <a:latin typeface="Montserrat SemiBold"/>
            </a:endParaRPr>
          </a:p>
        </p:txBody>
      </p:sp>
      <p:pic>
        <p:nvPicPr>
          <p:cNvPr id="482" name="" descr=""/>
          <p:cNvPicPr/>
          <p:nvPr/>
        </p:nvPicPr>
        <p:blipFill>
          <a:blip r:embed="rId1"/>
          <a:stretch/>
        </p:blipFill>
        <p:spPr>
          <a:xfrm>
            <a:off x="338400" y="1998000"/>
            <a:ext cx="3272400" cy="3272400"/>
          </a:xfrm>
          <a:prstGeom prst="rect">
            <a:avLst/>
          </a:prstGeom>
          <a:ln w="0">
            <a:noFill/>
          </a:ln>
        </p:spPr>
      </p:pic>
      <p:sp>
        <p:nvSpPr>
          <p:cNvPr id="483" name=""/>
          <p:cNvSpPr txBox="1"/>
          <p:nvPr/>
        </p:nvSpPr>
        <p:spPr>
          <a:xfrm>
            <a:off x="4248000" y="1944000"/>
            <a:ext cx="2304000" cy="2230560"/>
          </a:xfrm>
          <a:prstGeom prst="rect">
            <a:avLst/>
          </a:prstGeom>
          <a:noFill/>
          <a:ln w="0">
            <a:noFill/>
          </a:ln>
        </p:spPr>
        <p:txBody>
          <a:bodyPr lIns="90000" rIns="90000" tIns="45000" bIns="45000" anchor="t">
            <a:noAutofit/>
          </a:bodyPr>
          <a:p>
            <a:pPr>
              <a:lnSpc>
                <a:spcPct val="150000"/>
              </a:lnSpc>
              <a:buNone/>
            </a:pPr>
            <a:endParaRPr b="0" lang="it-IT" sz="1800" spc="-1" strike="noStrike">
              <a:latin typeface="Montserrat"/>
            </a:endParaRPr>
          </a:p>
          <a:p>
            <a:pPr>
              <a:lnSpc>
                <a:spcPct val="150000"/>
              </a:lnSpc>
              <a:buNone/>
            </a:pPr>
            <a:r>
              <a:rPr b="0" lang="it-IT" sz="2000" spc="-1" strike="noStrike">
                <a:latin typeface="Montserrat"/>
              </a:rPr>
              <a:t>5 minuti</a:t>
            </a:r>
            <a:endParaRPr b="0" lang="it-IT" sz="2000" spc="-1" strike="noStrike">
              <a:latin typeface="Montserrat"/>
            </a:endParaRPr>
          </a:p>
          <a:p>
            <a:pPr>
              <a:lnSpc>
                <a:spcPct val="150000"/>
              </a:lnSpc>
              <a:buNone/>
            </a:pPr>
            <a:r>
              <a:rPr b="0" lang="it-IT" sz="2000" spc="-1" strike="noStrike">
                <a:latin typeface="Montserrat"/>
              </a:rPr>
              <a:t>Di </a:t>
            </a:r>
            <a:r>
              <a:rPr b="0" lang="it-IT" sz="2200" spc="-1" strike="noStrike">
                <a:latin typeface="Montserrat"/>
              </a:rPr>
              <a:t>lavoro</a:t>
            </a:r>
            <a:endParaRPr b="0" lang="it-IT" sz="2200" spc="-1" strike="noStrike">
              <a:latin typeface="Montserrat"/>
            </a:endParaRPr>
          </a:p>
          <a:p>
            <a:pPr>
              <a:lnSpc>
                <a:spcPct val="150000"/>
              </a:lnSpc>
              <a:buNone/>
            </a:pPr>
            <a:r>
              <a:rPr b="0" lang="it-IT" sz="2000" spc="-1" strike="noStrike">
                <a:latin typeface="Montserrat"/>
              </a:rPr>
              <a:t>Di gruppo</a:t>
            </a:r>
            <a:endParaRPr b="0" lang="it-IT" sz="2000" spc="-1" strike="noStrike">
              <a:latin typeface="Montserrat"/>
            </a:endParaRPr>
          </a:p>
          <a:p>
            <a:pPr>
              <a:lnSpc>
                <a:spcPct val="150000"/>
              </a:lnSpc>
              <a:buNone/>
            </a:pPr>
            <a:endParaRPr b="0" lang="it-IT" sz="1800" spc="-1" strike="noStrike">
              <a:latin typeface="Montserrat"/>
            </a:endParaRPr>
          </a:p>
        </p:txBody>
      </p:sp>
    </p:spTree>
  </p:cSld>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4" name=""/>
          <p:cNvSpPr txBox="1"/>
          <p:nvPr/>
        </p:nvSpPr>
        <p:spPr>
          <a:xfrm>
            <a:off x="3672000" y="59400"/>
            <a:ext cx="4464360" cy="320400"/>
          </a:xfrm>
          <a:prstGeom prst="rect">
            <a:avLst/>
          </a:prstGeom>
          <a:noFill/>
          <a:ln w="0">
            <a:noFill/>
          </a:ln>
        </p:spPr>
        <p:txBody>
          <a:bodyPr lIns="90000" rIns="90000" tIns="45000" bIns="45000" anchor="t">
            <a:noAutofit/>
          </a:bodyPr>
          <a:p>
            <a:r>
              <a:rPr b="1" lang="it-IT" sz="1490" spc="-1" strike="noStrike">
                <a:latin typeface="Montserrat"/>
              </a:rPr>
              <a:t>Il caso</a:t>
            </a:r>
            <a:endParaRPr b="0" lang="it-IT" sz="1490" spc="-1" strike="noStrike">
              <a:latin typeface="Montserrat"/>
            </a:endParaRPr>
          </a:p>
        </p:txBody>
      </p:sp>
      <p:pic>
        <p:nvPicPr>
          <p:cNvPr id="485" name="" descr=""/>
          <p:cNvPicPr/>
          <p:nvPr/>
        </p:nvPicPr>
        <p:blipFill>
          <a:blip r:embed="rId1"/>
          <a:stretch/>
        </p:blipFill>
        <p:spPr>
          <a:xfrm>
            <a:off x="188280" y="0"/>
            <a:ext cx="3144960" cy="5669640"/>
          </a:xfrm>
          <a:prstGeom prst="rect">
            <a:avLst/>
          </a:prstGeom>
          <a:ln w="0">
            <a:noFill/>
          </a:ln>
        </p:spPr>
      </p:pic>
      <p:sp>
        <p:nvSpPr>
          <p:cNvPr id="486" name="PlaceHolder 1"/>
          <p:cNvSpPr>
            <a:spLocks noGrp="1"/>
          </p:cNvSpPr>
          <p:nvPr>
            <p:ph type="subTitle"/>
          </p:nvPr>
        </p:nvSpPr>
        <p:spPr>
          <a:xfrm>
            <a:off x="3809520" y="1188000"/>
            <a:ext cx="5952600" cy="4025160"/>
          </a:xfrm>
          <a:prstGeom prst="rect">
            <a:avLst/>
          </a:prstGeom>
          <a:noFill/>
          <a:ln w="0">
            <a:noFill/>
          </a:ln>
        </p:spPr>
        <p:txBody>
          <a:bodyPr lIns="0" rIns="0" tIns="0" bIns="0" anchor="t">
            <a:noAutofit/>
          </a:bodyPr>
          <a:p>
            <a:r>
              <a:rPr b="0" lang="it-IT" sz="2600" spc="-1" strike="noStrike">
                <a:latin typeface="Montserrat"/>
              </a:rPr>
              <a:t>Per invitare la gente – raccontava poi – mi riempii i tasconi, e con un grosso campanello percorsi le vie del quartiere, passando vicino alle case e lasciando cadere ogni tanto caramelle e qualche soldino; ma intanto i ragazzi mi seguivano e i grandi accorrevano. Così nacque la nostra parrocchia di Ognissanti in Roma.</a:t>
            </a:r>
            <a:endParaRPr b="0" lang="it-IT" sz="2600" spc="-1" strike="noStrike">
              <a:latin typeface="Montserrat"/>
            </a:endParaRPr>
          </a:p>
        </p:txBody>
      </p:sp>
      <p:sp>
        <p:nvSpPr>
          <p:cNvPr id="487" name="PlaceHolder 2"/>
          <p:cNvSpPr>
            <a:spLocks noGrp="1"/>
          </p:cNvSpPr>
          <p:nvPr>
            <p:ph type="title"/>
          </p:nvPr>
        </p:nvSpPr>
        <p:spPr>
          <a:xfrm>
            <a:off x="3780000" y="788040"/>
            <a:ext cx="6071760" cy="432360"/>
          </a:xfrm>
          <a:prstGeom prst="rect">
            <a:avLst/>
          </a:prstGeom>
          <a:noFill/>
          <a:ln w="0">
            <a:noFill/>
          </a:ln>
        </p:spPr>
        <p:txBody>
          <a:bodyPr lIns="0" rIns="0" tIns="0" bIns="0" anchor="t">
            <a:noAutofit/>
          </a:bodyPr>
          <a:p>
            <a:r>
              <a:rPr b="1" lang="it-IT" sz="2400" spc="-1" strike="noStrike">
                <a:solidFill>
                  <a:srgbClr val="000000"/>
                </a:solidFill>
                <a:latin typeface="Montserrat"/>
              </a:rPr>
              <a:t>Il caso</a:t>
            </a:r>
            <a:endParaRPr b="1" lang="it-IT" sz="2400" spc="-1" strike="noStrike">
              <a:solidFill>
                <a:srgbClr val="000000"/>
              </a:solidFill>
              <a:latin typeface="Montserrat"/>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8" name="PlaceHolder 1"/>
          <p:cNvSpPr>
            <a:spLocks noGrp="1"/>
          </p:cNvSpPr>
          <p:nvPr>
            <p:ph type="title"/>
          </p:nvPr>
        </p:nvSpPr>
        <p:spPr>
          <a:xfrm>
            <a:off x="246240" y="1139040"/>
            <a:ext cx="5220000" cy="700920"/>
          </a:xfrm>
          <a:prstGeom prst="rect">
            <a:avLst/>
          </a:prstGeom>
          <a:noFill/>
          <a:ln w="0">
            <a:noFill/>
          </a:ln>
        </p:spPr>
        <p:txBody>
          <a:bodyPr lIns="0" rIns="0" tIns="0" bIns="0" anchor="ctr">
            <a:noAutofit/>
          </a:bodyPr>
          <a:p>
            <a:r>
              <a:rPr b="0" lang="it-IT" sz="4000" spc="-1" strike="noStrike">
                <a:solidFill>
                  <a:srgbClr val="000000"/>
                </a:solidFill>
                <a:latin typeface="Montserrat SemiBold"/>
              </a:rPr>
              <a:t>Discussione</a:t>
            </a:r>
            <a:endParaRPr b="0" lang="it-IT" sz="4000" spc="-1" strike="noStrike">
              <a:solidFill>
                <a:srgbClr val="000000"/>
              </a:solidFill>
              <a:latin typeface="Montserrat SemiBold"/>
            </a:endParaRPr>
          </a:p>
        </p:txBody>
      </p:sp>
      <p:pic>
        <p:nvPicPr>
          <p:cNvPr id="489" name="" descr=""/>
          <p:cNvPicPr/>
          <p:nvPr/>
        </p:nvPicPr>
        <p:blipFill>
          <a:blip r:embed="rId1"/>
          <a:stretch/>
        </p:blipFill>
        <p:spPr>
          <a:xfrm>
            <a:off x="338400" y="1998000"/>
            <a:ext cx="3272400" cy="3272400"/>
          </a:xfrm>
          <a:prstGeom prst="rect">
            <a:avLst/>
          </a:prstGeom>
          <a:ln w="0">
            <a:noFill/>
          </a:ln>
        </p:spPr>
      </p:pic>
      <p:sp>
        <p:nvSpPr>
          <p:cNvPr id="490" name=""/>
          <p:cNvSpPr txBox="1"/>
          <p:nvPr/>
        </p:nvSpPr>
        <p:spPr>
          <a:xfrm>
            <a:off x="4248000" y="1944000"/>
            <a:ext cx="2304000" cy="2230560"/>
          </a:xfrm>
          <a:prstGeom prst="rect">
            <a:avLst/>
          </a:prstGeom>
          <a:noFill/>
          <a:ln w="0">
            <a:noFill/>
          </a:ln>
        </p:spPr>
        <p:txBody>
          <a:bodyPr lIns="90000" rIns="90000" tIns="45000" bIns="45000" anchor="t">
            <a:noAutofit/>
          </a:bodyPr>
          <a:p>
            <a:pPr>
              <a:lnSpc>
                <a:spcPct val="150000"/>
              </a:lnSpc>
              <a:buNone/>
            </a:pPr>
            <a:endParaRPr b="0" lang="it-IT" sz="1800" spc="-1" strike="noStrike">
              <a:latin typeface="Montserrat"/>
            </a:endParaRPr>
          </a:p>
          <a:p>
            <a:pPr>
              <a:lnSpc>
                <a:spcPct val="150000"/>
              </a:lnSpc>
              <a:buNone/>
            </a:pPr>
            <a:r>
              <a:rPr b="0" lang="it-IT" sz="2000" spc="-1" strike="noStrike">
                <a:latin typeface="Montserrat"/>
              </a:rPr>
              <a:t>5 minuti</a:t>
            </a:r>
            <a:endParaRPr b="0" lang="it-IT" sz="2000" spc="-1" strike="noStrike">
              <a:latin typeface="Montserrat"/>
            </a:endParaRPr>
          </a:p>
          <a:p>
            <a:pPr>
              <a:lnSpc>
                <a:spcPct val="150000"/>
              </a:lnSpc>
              <a:buNone/>
            </a:pPr>
            <a:r>
              <a:rPr b="0" lang="it-IT" sz="2000" spc="-1" strike="noStrike">
                <a:latin typeface="Montserrat"/>
              </a:rPr>
              <a:t>Di dialog</a:t>
            </a:r>
            <a:r>
              <a:rPr b="0" lang="it-IT" sz="2200" spc="-1" strike="noStrike">
                <a:latin typeface="Montserrat"/>
              </a:rPr>
              <a:t>o</a:t>
            </a:r>
            <a:endParaRPr b="0" lang="it-IT" sz="2200" spc="-1" strike="noStrike">
              <a:latin typeface="Montserrat"/>
            </a:endParaRPr>
          </a:p>
          <a:p>
            <a:pPr>
              <a:lnSpc>
                <a:spcPct val="150000"/>
              </a:lnSpc>
              <a:buNone/>
            </a:pPr>
            <a:endParaRPr b="0" lang="it-IT" sz="2000" spc="-1" strike="noStrike">
              <a:latin typeface="Montserrat"/>
            </a:endParaRPr>
          </a:p>
          <a:p>
            <a:pPr>
              <a:lnSpc>
                <a:spcPct val="150000"/>
              </a:lnSpc>
              <a:buNone/>
            </a:pPr>
            <a:endParaRPr b="0" lang="it-IT" sz="1800" spc="-1" strike="noStrike">
              <a:latin typeface="Montserrat"/>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1" name=""/>
          <p:cNvSpPr txBox="1"/>
          <p:nvPr/>
        </p:nvSpPr>
        <p:spPr>
          <a:xfrm>
            <a:off x="3672000" y="59400"/>
            <a:ext cx="4464360" cy="320400"/>
          </a:xfrm>
          <a:prstGeom prst="rect">
            <a:avLst/>
          </a:prstGeom>
          <a:noFill/>
          <a:ln w="0">
            <a:noFill/>
          </a:ln>
        </p:spPr>
        <p:txBody>
          <a:bodyPr lIns="90000" rIns="90000" tIns="45000" bIns="45000" anchor="t">
            <a:noAutofit/>
          </a:bodyPr>
          <a:p>
            <a:r>
              <a:rPr b="1" lang="it-IT" sz="1490" spc="-1" strike="noStrike">
                <a:latin typeface="Montserrat"/>
              </a:rPr>
              <a:t>La Pedagogia</a:t>
            </a:r>
            <a:endParaRPr b="0" lang="it-IT" sz="1490" spc="-1" strike="noStrike">
              <a:latin typeface="Montserrat"/>
            </a:endParaRPr>
          </a:p>
        </p:txBody>
      </p:sp>
      <p:pic>
        <p:nvPicPr>
          <p:cNvPr id="492" name="" descr=""/>
          <p:cNvPicPr/>
          <p:nvPr/>
        </p:nvPicPr>
        <p:blipFill>
          <a:blip r:embed="rId1"/>
          <a:stretch/>
        </p:blipFill>
        <p:spPr>
          <a:xfrm>
            <a:off x="188280" y="0"/>
            <a:ext cx="3144960" cy="5669640"/>
          </a:xfrm>
          <a:prstGeom prst="rect">
            <a:avLst/>
          </a:prstGeom>
          <a:ln w="0">
            <a:noFill/>
          </a:ln>
        </p:spPr>
      </p:pic>
      <p:sp>
        <p:nvSpPr>
          <p:cNvPr id="493" name="PlaceHolder 1"/>
          <p:cNvSpPr>
            <a:spLocks noGrp="1"/>
          </p:cNvSpPr>
          <p:nvPr>
            <p:ph type="subTitle"/>
          </p:nvPr>
        </p:nvSpPr>
        <p:spPr>
          <a:xfrm>
            <a:off x="3809520" y="1188000"/>
            <a:ext cx="5952600" cy="394596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600" spc="-1" strike="noStrike">
                <a:latin typeface="Montserrat"/>
              </a:rPr>
              <a:t>La pedagogia è una scienza pratica: opera agendo</a:t>
            </a:r>
            <a:endParaRPr b="0" lang="it-IT" sz="2600" spc="-1" strike="noStrike">
              <a:latin typeface="Montserrat"/>
            </a:endParaRPr>
          </a:p>
          <a:p>
            <a:pPr marL="216000" indent="-216000">
              <a:buClr>
                <a:srgbClr val="000000"/>
              </a:buClr>
              <a:buSzPct val="45000"/>
              <a:buFont typeface="Wingdings" charset="2"/>
              <a:buChar char=""/>
            </a:pPr>
            <a:r>
              <a:rPr b="0" lang="it-IT" sz="2600" spc="-1" strike="noStrike">
                <a:latin typeface="Montserrat"/>
              </a:rPr>
              <a:t>L’agire umano sono “pratiche umane”</a:t>
            </a:r>
            <a:endParaRPr b="0" lang="it-IT" sz="2600" spc="-1" strike="noStrike">
              <a:latin typeface="Montserrat"/>
            </a:endParaRPr>
          </a:p>
          <a:p>
            <a:pPr marL="216000" indent="-216000">
              <a:buClr>
                <a:srgbClr val="000000"/>
              </a:buClr>
              <a:buSzPct val="45000"/>
              <a:buFont typeface="Wingdings" charset="2"/>
              <a:buChar char=""/>
            </a:pPr>
            <a:r>
              <a:rPr b="0" lang="it-IT" sz="2600" spc="-1" strike="noStrike">
                <a:latin typeface="Montserrat"/>
              </a:rPr>
              <a:t>L’agire, le pratiche, in se stesse, sono equivoche</a:t>
            </a:r>
            <a:endParaRPr b="0" lang="it-IT" sz="2600" spc="-1" strike="noStrike">
              <a:latin typeface="Montserrat"/>
            </a:endParaRPr>
          </a:p>
        </p:txBody>
      </p:sp>
      <p:sp>
        <p:nvSpPr>
          <p:cNvPr id="494" name="PlaceHolder 2"/>
          <p:cNvSpPr>
            <a:spLocks noGrp="1"/>
          </p:cNvSpPr>
          <p:nvPr>
            <p:ph type="title"/>
          </p:nvPr>
        </p:nvSpPr>
        <p:spPr>
          <a:xfrm>
            <a:off x="3780000" y="788040"/>
            <a:ext cx="6071760" cy="432360"/>
          </a:xfrm>
          <a:prstGeom prst="rect">
            <a:avLst/>
          </a:prstGeom>
          <a:noFill/>
          <a:ln w="0">
            <a:noFill/>
          </a:ln>
        </p:spPr>
        <p:txBody>
          <a:bodyPr lIns="0" rIns="0" tIns="0" bIns="0" anchor="t">
            <a:noAutofit/>
          </a:bodyPr>
          <a:p>
            <a:r>
              <a:rPr b="1" lang="it-IT" sz="2600" spc="-1" strike="noStrike">
                <a:solidFill>
                  <a:srgbClr val="000000"/>
                </a:solidFill>
                <a:latin typeface="Montserrat"/>
              </a:rPr>
              <a:t>Premessa</a:t>
            </a:r>
            <a:endParaRPr b="1" lang="it-IT" sz="2600" spc="-1" strike="noStrike">
              <a:solidFill>
                <a:srgbClr val="000000"/>
              </a:solidFill>
              <a:latin typeface="Montserrat"/>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4634</TotalTime>
  <Application>LibreOffice/7.3.7.2$Linux_X86_64 LibreOffice_project/30$Build-2</Application>
  <AppVersion>15.0000</AppVersion>
  <Company>Slidehood.com</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2017-08-02T20:41:11Z</dcterms:created>
  <dc:creator>Slidehood.com</dc:creator>
  <dc:description>Corso di Pedagogia Generale per Operatori d'Oratorio
PG-2: Le Pratiche Umane e le Pratiche Educative</dc:description>
  <cp:keywords>pedagogia formazione educativa</cp:keywords>
  <dc:language>it-IT</dc:language>
  <cp:lastModifiedBy>Don Stefano Bortolato</cp:lastModifiedBy>
  <cp:lastPrinted>2023-03-07T23:01:34Z</cp:lastPrinted>
  <dcterms:modified xsi:type="dcterms:W3CDTF">2023-03-07T23:01:42Z</dcterms:modified>
  <cp:revision>473</cp:revision>
  <dc:subject>Pedagogia</dc:subject>
  <dc:title>Pedagogia Generale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rollato da">
    <vt:lpwstr>Widescreen</vt:lpwstr>
  </property>
  <property fmtid="{D5CDD505-2E9C-101B-9397-08002B2CF9AE}" pid="3" name="HiddenSlides">
    <vt:r8>0</vt:r8>
  </property>
  <property fmtid="{D5CDD505-2E9C-101B-9397-08002B2CF9AE}" pid="4" name="HyperlinksChanged">
    <vt:bool>0</vt:bool>
  </property>
  <property fmtid="{D5CDD505-2E9C-101B-9397-08002B2CF9AE}" pid="5" name="LinksUpToDate">
    <vt:bool>0</vt:bool>
  </property>
  <property fmtid="{D5CDD505-2E9C-101B-9397-08002B2CF9AE}" pid="6" name="MMClips">
    <vt:r8>0</vt:r8>
  </property>
  <property fmtid="{D5CDD505-2E9C-101B-9397-08002B2CF9AE}" pid="7" name="Notes">
    <vt:r8>0</vt:r8>
  </property>
  <property fmtid="{D5CDD505-2E9C-101B-9397-08002B2CF9AE}" pid="8" name="ScaleCrop">
    <vt:bool>0</vt:bool>
  </property>
  <property fmtid="{D5CDD505-2E9C-101B-9397-08002B2CF9AE}" pid="9" name="ShareDoc">
    <vt:bool>0</vt:bool>
  </property>
  <property fmtid="{D5CDD505-2E9C-101B-9397-08002B2CF9AE}" pid="10" name="Slides">
    <vt:r8>15</vt:r8>
  </property>
</Properties>
</file>