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9.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2.xml.rels" ContentType="application/vnd.openxmlformats-package.relationships+xml"/>
  <Override PartName="/ppt/slideMasters/_rels/slideMaster11.xml.rels" ContentType="application/vnd.openxmlformats-package.relationships+xml"/>
  <Override PartName="/ppt/slideMasters/_rels/slideMaster4.xml.rels" ContentType="application/vnd.openxmlformats-package.relationships+xml"/>
  <Override PartName="/ppt/slideMasters/_rels/slideMaster1.xml.rels" ContentType="application/vnd.openxmlformats-package.relationships+xml"/>
  <Override PartName="/ppt/slideMasters/_rels/slideMaster10.xml.rels" ContentType="application/vnd.openxmlformats-package.relationships+xml"/>
  <Override PartName="/ppt/slideMasters/_rels/slideMaster3.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10.xml" ContentType="application/vnd.openxmlformats-officedocument.presentationml.slideMaster+xml"/>
  <Override PartName="/ppt/slideMasters/slideMaster4.xml" ContentType="application/vnd.openxmlformats-officedocument.presentationml.slideMaster+xml"/>
  <Override PartName="/ppt/slideMasters/slideMaster11.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10.xml" ContentType="application/vnd.openxmlformats-officedocument.theme+xml"/>
  <Override PartName="/ppt/theme/theme5.xml" ContentType="application/vnd.openxmlformats-officedocument.theme+xml"/>
  <Override PartName="/ppt/theme/theme11.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_rels/presentation.xml.rels" ContentType="application/vnd.openxmlformats-package.relationships+xml"/>
  <Override PartName="/ppt/slideLayouts/_rels/slideLayout114.xml.rels" ContentType="application/vnd.openxmlformats-package.relationships+xml"/>
  <Override PartName="/ppt/slideLayouts/_rels/slideLayout10.xml.rels" ContentType="application/vnd.openxmlformats-package.relationships+xml"/>
  <Override PartName="/ppt/slideLayouts/_rels/slideLayout110.xml.rels" ContentType="application/vnd.openxmlformats-package.relationships+xml"/>
  <Override PartName="/ppt/slideLayouts/_rels/slideLayout113.xml.rels" ContentType="application/vnd.openxmlformats-package.relationships+xml"/>
  <Override PartName="/ppt/slideLayouts/_rels/slideLayout109.xml.rels" ContentType="application/vnd.openxmlformats-package.relationships+xml"/>
  <Override PartName="/ppt/slideLayouts/_rels/slideLayout18.xml.rels" ContentType="application/vnd.openxmlformats-package.relationships+xml"/>
  <Override PartName="/ppt/slideLayouts/_rels/slideLayout22.xml.rels" ContentType="application/vnd.openxmlformats-package.relationships+xml"/>
  <Override PartName="/ppt/slideLayouts/_rels/slideLayout126.xml.rels" ContentType="application/vnd.openxmlformats-package.relationships+xml"/>
  <Override PartName="/ppt/slideLayouts/_rels/slideLayout7.xml.rels" ContentType="application/vnd.openxmlformats-package.relationships+xml"/>
  <Override PartName="/ppt/slideLayouts/_rels/slideLayout19.xml.rels" ContentType="application/vnd.openxmlformats-package.relationships+xml"/>
  <Override PartName="/ppt/slideLayouts/_rels/slideLayout8.xml.rels" ContentType="application/vnd.openxmlformats-package.relationships+xml"/>
  <Override PartName="/ppt/slideLayouts/_rels/slideLayout132.xml.rels" ContentType="application/vnd.openxmlformats-package.relationships+xml"/>
  <Override PartName="/ppt/slideLayouts/_rels/slideLayout104.xml.rels" ContentType="application/vnd.openxmlformats-package.relationships+xml"/>
  <Override PartName="/ppt/slideLayouts/_rels/slideLayout52.xml.rels" ContentType="application/vnd.openxmlformats-package.relationships+xml"/>
  <Override PartName="/ppt/slideLayouts/_rels/slideLayout105.xml.rels" ContentType="application/vnd.openxmlformats-package.relationships+xml"/>
  <Override PartName="/ppt/slideLayouts/_rels/slideLayout53.xml.rels" ContentType="application/vnd.openxmlformats-package.relationships+xml"/>
  <Override PartName="/ppt/slideLayouts/_rels/slideLayout83.xml.rels" ContentType="application/vnd.openxmlformats-package.relationships+xml"/>
  <Override PartName="/ppt/slideLayouts/_rels/slideLayout79.xml.rels" ContentType="application/vnd.openxmlformats-package.relationships+xml"/>
  <Override PartName="/ppt/slideLayouts/_rels/slideLayout30.xml.rels" ContentType="application/vnd.openxmlformats-package.relationships+xml"/>
  <Override PartName="/ppt/slideLayouts/_rels/slideLayout46.xml.rels" ContentType="application/vnd.openxmlformats-package.relationships+xml"/>
  <Override PartName="/ppt/slideLayouts/_rels/slideLayout90.xml.rels" ContentType="application/vnd.openxmlformats-package.relationships+xml"/>
  <Override PartName="/ppt/slideLayouts/_rels/slideLayout112.xml.rels" ContentType="application/vnd.openxmlformats-package.relationships+xml"/>
  <Override PartName="/ppt/slideLayouts/_rels/slideLayout34.xml.rels" ContentType="application/vnd.openxmlformats-package.relationships+xml"/>
  <Override PartName="/ppt/slideLayouts/_rels/slideLayout50.xml.rels" ContentType="application/vnd.openxmlformats-package.relationships+xml"/>
  <Override PartName="/ppt/slideLayouts/_rels/slideLayout108.xml.rels" ContentType="application/vnd.openxmlformats-package.relationships+xml"/>
  <Override PartName="/ppt/slideLayouts/_rels/slideLayout99.xml.rels" ContentType="application/vnd.openxmlformats-package.relationships+xml"/>
  <Override PartName="/ppt/slideLayouts/_rels/slideLayout41.xml.rels" ContentType="application/vnd.openxmlformats-package.relationships+xml"/>
  <Override PartName="/ppt/slideLayouts/_rels/slideLayout56.xml.rels" ContentType="application/vnd.openxmlformats-package.relationships+xml"/>
  <Override PartName="/ppt/slideLayouts/_rels/slideLayout60.xml.rels" ContentType="application/vnd.openxmlformats-package.relationships+xml"/>
  <Override PartName="/ppt/slideLayouts/_rels/slideLayout118.xml.rels" ContentType="application/vnd.openxmlformats-package.relationships+xml"/>
  <Override PartName="/ppt/slideLayouts/_rels/slideLayout66.xml.rels" ContentType="application/vnd.openxmlformats-package.relationships+xml"/>
  <Override PartName="/ppt/slideLayouts/_rels/slideLayout95.xml.rels" ContentType="application/vnd.openxmlformats-package.relationships+xml"/>
  <Override PartName="/ppt/slideLayouts/_rels/slideLayout64.xml.rels" ContentType="application/vnd.openxmlformats-package.relationships+xml"/>
  <Override PartName="/ppt/slideLayouts/_rels/slideLayout9.xml.rels" ContentType="application/vnd.openxmlformats-package.relationships+xml"/>
  <Override PartName="/ppt/slideLayouts/_rels/slideLayout77.xml.rels" ContentType="application/vnd.openxmlformats-package.relationships+xml"/>
  <Override PartName="/ppt/slideLayouts/_rels/slideLayout49.xml.rels" ContentType="application/vnd.openxmlformats-package.relationships+xml"/>
  <Override PartName="/ppt/slideLayouts/_rels/slideLayout93.xml.rels" ContentType="application/vnd.openxmlformats-package.relationships+xml"/>
  <Override PartName="/ppt/slideLayouts/_rels/slideLayout23.xml.rels" ContentType="application/vnd.openxmlformats-package.relationships+xml"/>
  <Override PartName="/ppt/slideLayouts/_rels/slideLayout127.xml.rels" ContentType="application/vnd.openxmlformats-package.relationships+xml"/>
  <Override PartName="/ppt/slideLayouts/_rels/slideLayout89.xml.rels" ContentType="application/vnd.openxmlformats-package.relationships+xml"/>
  <Override PartName="/ppt/slideLayouts/_rels/slideLayout14.xml.rels" ContentType="application/vnd.openxmlformats-package.relationships+xml"/>
  <Override PartName="/ppt/slideLayouts/_rels/slideLayout65.xml.rels" ContentType="application/vnd.openxmlformats-package.relationships+xml"/>
  <Override PartName="/ppt/slideLayouts/_rels/slideLayout58.xml.rels" ContentType="application/vnd.openxmlformats-package.relationships+xml"/>
  <Override PartName="/ppt/slideLayouts/_rels/slideLayout11.xml.rels" ContentType="application/vnd.openxmlformats-package.relationships+xml"/>
  <Override PartName="/ppt/slideLayouts/_rels/slideLayout115.xml.rels" ContentType="application/vnd.openxmlformats-package.relationships+xml"/>
  <Override PartName="/ppt/slideLayouts/_rels/slideLayout122.xml.rels" ContentType="application/vnd.openxmlformats-package.relationships+xml"/>
  <Override PartName="/ppt/slideLayouts/_rels/slideLayout84.xml.rels" ContentType="application/vnd.openxmlformats-package.relationships+xml"/>
  <Override PartName="/ppt/slideLayouts/_rels/slideLayout31.xml.rels" ContentType="application/vnd.openxmlformats-package.relationships+xml"/>
  <Override PartName="/ppt/slideLayouts/_rels/slideLayout123.xml.rels" ContentType="application/vnd.openxmlformats-package.relationships+xml"/>
  <Override PartName="/ppt/slideLayouts/_rels/slideLayout45.xml.rels" ContentType="application/vnd.openxmlformats-package.relationships+xml"/>
  <Override PartName="/ppt/slideLayouts/_rels/slideLayout82.xml.rels" ContentType="application/vnd.openxmlformats-package.relationships+xml"/>
  <Override PartName="/ppt/slideLayouts/_rels/slideLayout38.xml.rels" ContentType="application/vnd.openxmlformats-package.relationships+xml"/>
  <Override PartName="/ppt/slideLayouts/_rels/slideLayout131.xml.rels" ContentType="application/vnd.openxmlformats-package.relationships+xml"/>
  <Override PartName="/ppt/slideLayouts/_rels/slideLayout59.xml.rels" ContentType="application/vnd.openxmlformats-package.relationships+xml"/>
  <Override PartName="/ppt/slideLayouts/_rels/slideLayout85.xml.rels" ContentType="application/vnd.openxmlformats-package.relationships+xml"/>
  <Override PartName="/ppt/slideLayouts/_rels/slideLayout32.xml.rels" ContentType="application/vnd.openxmlformats-package.relationships+xml"/>
  <Override PartName="/ppt/slideLayouts/_rels/slideLayout91.xml.rels" ContentType="application/vnd.openxmlformats-package.relationships+xml"/>
  <Override PartName="/ppt/slideLayouts/_rels/slideLayout47.xml.rels" ContentType="application/vnd.openxmlformats-package.relationships+xml"/>
  <Override PartName="/ppt/slideLayouts/_rels/slideLayout54.xml.rels" ContentType="application/vnd.openxmlformats-package.relationships+xml"/>
  <Override PartName="/ppt/slideLayouts/_rels/slideLayout120.xml.rels" ContentType="application/vnd.openxmlformats-package.relationships+xml"/>
  <Override PartName="/ppt/slideLayouts/_rels/slideLayout24.xml.rels" ContentType="application/vnd.openxmlformats-package.relationships+xml"/>
  <Override PartName="/ppt/slideLayouts/_rels/slideLayout128.xml.rels" ContentType="application/vnd.openxmlformats-package.relationships+xml"/>
  <Override PartName="/ppt/slideLayouts/_rels/slideLayout121.xml.rels" ContentType="application/vnd.openxmlformats-package.relationships+xml"/>
  <Override PartName="/ppt/slideLayouts/_rels/slideLayout130.xml.rels" ContentType="application/vnd.openxmlformats-package.relationships+xml"/>
  <Override PartName="/ppt/slideLayouts/_rels/slideLayout44.xml.rels" ContentType="application/vnd.openxmlformats-package.relationships+xml"/>
  <Override PartName="/ppt/slideLayouts/_rels/slideLayout6.xml.rels" ContentType="application/vnd.openxmlformats-package.relationships+xml"/>
  <Override PartName="/ppt/slideLayouts/_rels/slideLayout111.xml.rels" ContentType="application/vnd.openxmlformats-package.relationships+xml"/>
  <Override PartName="/ppt/slideLayouts/_rels/slideLayout125.xml.rels" ContentType="application/vnd.openxmlformats-package.relationships+xml"/>
  <Override PartName="/ppt/slideLayouts/_rels/slideLayout21.xml.rels" ContentType="application/vnd.openxmlformats-package.relationships+xml"/>
  <Override PartName="/ppt/slideLayouts/_rels/slideLayout17.xml.rels" ContentType="application/vnd.openxmlformats-package.relationships+xml"/>
  <Override PartName="/ppt/slideLayouts/_rels/slideLayout43.xml.rels" ContentType="application/vnd.openxmlformats-package.relationships+xml"/>
  <Override PartName="/ppt/slideLayouts/_rels/slideLayout96.xml.rels" ContentType="application/vnd.openxmlformats-package.relationships+xml"/>
  <Override PartName="/ppt/slideLayouts/_rels/slideLayout124.xml.rels" ContentType="application/vnd.openxmlformats-package.relationships+xml"/>
  <Override PartName="/ppt/slideLayouts/_rels/slideLayout20.xml.rels" ContentType="application/vnd.openxmlformats-package.relationships+xml"/>
  <Override PartName="/ppt/slideLayouts/_rels/slideLayout16.xml.rels" ContentType="application/vnd.openxmlformats-package.relationships+xml"/>
  <Override PartName="/ppt/slideLayouts/_rels/slideLayout57.xml.rels" ContentType="application/vnd.openxmlformats-package.relationships+xml"/>
  <Override PartName="/ppt/slideLayouts/_rels/slideLayout61.xml.rels" ContentType="application/vnd.openxmlformats-package.relationships+xml"/>
  <Override PartName="/ppt/slideLayouts/_rels/slideLayout51.xml.rels" ContentType="application/vnd.openxmlformats-package.relationships+xml"/>
  <Override PartName="/ppt/slideLayouts/_rels/slideLayout35.xml.rels" ContentType="application/vnd.openxmlformats-package.relationships+xml"/>
  <Override PartName="/ppt/slideLayouts/_rels/slideLayout42.xml.rels" ContentType="application/vnd.openxmlformats-package.relationships+xml"/>
  <Override PartName="/ppt/slideLayouts/_rels/slideLayout92.xml.rels" ContentType="application/vnd.openxmlformats-package.relationships+xml"/>
  <Override PartName="/ppt/slideLayouts/_rels/slideLayout48.xml.rels" ContentType="application/vnd.openxmlformats-package.relationships+xml"/>
  <Override PartName="/ppt/slideLayouts/_rels/slideLayout55.xml.rels" ContentType="application/vnd.openxmlformats-package.relationships+xml"/>
  <Override PartName="/ppt/slideLayouts/_rels/slideLayout40.xml.rels" ContentType="application/vnd.openxmlformats-package.relationships+xml"/>
  <Override PartName="/ppt/slideLayouts/_rels/slideLayout39.xml.rels" ContentType="application/vnd.openxmlformats-package.relationships+xml"/>
  <Override PartName="/ppt/slideLayouts/_rels/slideLayout33.xml.rels" ContentType="application/vnd.openxmlformats-package.relationships+xml"/>
  <Override PartName="/ppt/slideLayouts/_rels/slideLayout29.xml.rels" ContentType="application/vnd.openxmlformats-package.relationships+xml"/>
  <Override PartName="/ppt/slideLayouts/_rels/slideLayout119.xml.rels" ContentType="application/vnd.openxmlformats-package.relationships+xml"/>
  <Override PartName="/ppt/slideLayouts/_rels/slideLayout15.xml.rels" ContentType="application/vnd.openxmlformats-package.relationships+xml"/>
  <Override PartName="/ppt/slideLayouts/_rels/slideLayout116.xml.rels" ContentType="application/vnd.openxmlformats-package.relationships+xml"/>
  <Override PartName="/ppt/slideLayouts/_rels/slideLayout12.xml.rels" ContentType="application/vnd.openxmlformats-package.relationships+xml"/>
  <Override PartName="/ppt/slideLayouts/_rels/slideLayout36.xml.rels" ContentType="application/vnd.openxmlformats-package.relationships+xml"/>
  <Override PartName="/ppt/slideLayouts/_rels/slideLayout80.xml.rels" ContentType="application/vnd.openxmlformats-package.relationships+xml"/>
  <Override PartName="/ppt/slideLayouts/_rels/slideLayout97.xml.rels" ContentType="application/vnd.openxmlformats-package.relationships+xml"/>
  <Override PartName="/ppt/slideLayouts/_rels/slideLayout106.xml.rels" ContentType="application/vnd.openxmlformats-package.relationships+xml"/>
  <Override PartName="/ppt/slideLayouts/_rels/slideLayout117.xml.rels" ContentType="application/vnd.openxmlformats-package.relationships+xml"/>
  <Override PartName="/ppt/slideLayouts/_rels/slideLayout13.xml.rels" ContentType="application/vnd.openxmlformats-package.relationships+xml"/>
  <Override PartName="/ppt/slideLayouts/_rels/slideLayout37.xml.rels" ContentType="application/vnd.openxmlformats-package.relationships+xml"/>
  <Override PartName="/ppt/slideLayouts/_rels/slideLayout81.xml.rels" ContentType="application/vnd.openxmlformats-package.relationships+xml"/>
  <Override PartName="/ppt/slideLayouts/_rels/slideLayout98.xml.rels" ContentType="application/vnd.openxmlformats-package.relationships+xml"/>
  <Override PartName="/ppt/slideLayouts/_rels/slideLayout107.xml.rels" ContentType="application/vnd.openxmlformats-package.relationships+xml"/>
  <Override PartName="/ppt/slideLayouts/_rels/slideLayout129.xml.rels" ContentType="application/vnd.openxmlformats-package.relationships+xml"/>
  <Override PartName="/ppt/slideLayouts/_rels/slideLayout25.xml.rels" ContentType="application/vnd.openxmlformats-package.relationships+xml"/>
  <Override PartName="/ppt/slideLayouts/_rels/slideLayout70.xml.rels" ContentType="application/vnd.openxmlformats-package.relationships+xml"/>
  <Override PartName="/ppt/slideLayouts/_rels/slideLayout26.xml.rels" ContentType="application/vnd.openxmlformats-package.relationships+xml"/>
  <Override PartName="/ppt/slideLayouts/_rels/slideLayout94.xml.rels" ContentType="application/vnd.openxmlformats-package.relationships+xml"/>
  <Override PartName="/ppt/slideLayouts/_rels/slideLayout62.xml.rels" ContentType="application/vnd.openxmlformats-package.relationships+xml"/>
  <Override PartName="/ppt/slideLayouts/_rels/slideLayout63.xml.rels" ContentType="application/vnd.openxmlformats-package.relationships+xml"/>
  <Override PartName="/ppt/slideLayouts/_rels/slideLayout67.xml.rels" ContentType="application/vnd.openxmlformats-package.relationships+xml"/>
  <Override PartName="/ppt/slideLayouts/_rels/slideLayout71.xml.rels" ContentType="application/vnd.openxmlformats-package.relationships+xml"/>
  <Override PartName="/ppt/slideLayouts/_rels/slideLayout68.xml.rels" ContentType="application/vnd.openxmlformats-package.relationships+xml"/>
  <Override PartName="/ppt/slideLayouts/_rels/slideLayout72.xml.rels" ContentType="application/vnd.openxmlformats-package.relationships+xml"/>
  <Override PartName="/ppt/slideLayouts/_rels/slideLayout69.xml.rels" ContentType="application/vnd.openxmlformats-package.relationships+xml"/>
  <Override PartName="/ppt/slideLayouts/_rels/slideLayout73.xml.rels" ContentType="application/vnd.openxmlformats-package.relationships+xml"/>
  <Override PartName="/ppt/slideLayouts/_rels/slideLayout74.xml.rels" ContentType="application/vnd.openxmlformats-package.relationships+xml"/>
  <Override PartName="/ppt/slideLayouts/_rels/slideLayout75.xml.rels" ContentType="application/vnd.openxmlformats-package.relationships+xml"/>
  <Override PartName="/ppt/slideLayouts/_rels/slideLayout76.xml.rels" ContentType="application/vnd.openxmlformats-package.relationships+xml"/>
  <Override PartName="/ppt/slideLayouts/_rels/slideLayout78.xml.rels" ContentType="application/vnd.openxmlformats-package.relationships+xml"/>
  <Override PartName="/ppt/slideLayouts/_rels/slideLayout86.xml.rels" ContentType="application/vnd.openxmlformats-package.relationships+xml"/>
  <Override PartName="/ppt/slideLayouts/_rels/slideLayout87.xml.rels" ContentType="application/vnd.openxmlformats-package.relationships+xml"/>
  <Override PartName="/ppt/slideLayouts/_rels/slideLayout88.xml.rels" ContentType="application/vnd.openxmlformats-package.relationships+xml"/>
  <Override PartName="/ppt/slideLayouts/_rels/slideLayout27.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28.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100.xml.rels" ContentType="application/vnd.openxmlformats-package.relationships+xml"/>
  <Override PartName="/ppt/slideLayouts/_rels/slideLayout101.xml.rels" ContentType="application/vnd.openxmlformats-package.relationships+xml"/>
  <Override PartName="/ppt/slideLayouts/_rels/slideLayout102.xml.rels" ContentType="application/vnd.openxmlformats-package.relationships+xml"/>
  <Override PartName="/ppt/slideLayouts/_rels/slideLayout103.xml.rels" ContentType="application/vnd.openxmlformats-package.relationships+xml"/>
  <Override PartName="/ppt/slideLayouts/slideLayout124.xml" ContentType="application/vnd.openxmlformats-officedocument.presentationml.slideLayout+xml"/>
  <Override PartName="/ppt/slideLayouts/slideLayout123.xml" ContentType="application/vnd.openxmlformats-officedocument.presentationml.slideLayout+xml"/>
  <Override PartName="/ppt/slideLayouts/slideLayout122.xml" ContentType="application/vnd.openxmlformats-officedocument.presentationml.slideLayout+xml"/>
  <Override PartName="/ppt/slideLayouts/slideLayout121.xml" ContentType="application/vnd.openxmlformats-officedocument.presentationml.slideLayout+xml"/>
  <Override PartName="/ppt/slideLayouts/slideLayout120.xml" ContentType="application/vnd.openxmlformats-officedocument.presentationml.slideLayout+xml"/>
  <Override PartName="/ppt/slideLayouts/slideLayout119.xml" ContentType="application/vnd.openxmlformats-officedocument.presentationml.slideLayout+xml"/>
  <Override PartName="/ppt/slideLayouts/slideLayout14.xml" ContentType="application/vnd.openxmlformats-officedocument.presentationml.slideLayout+xml"/>
  <Override PartName="/ppt/slideLayouts/slideLayout82.xml" ContentType="application/vnd.openxmlformats-officedocument.presentationml.slideLayout+xml"/>
  <Override PartName="/ppt/slideLayouts/slideLayout21.xml" ContentType="application/vnd.openxmlformats-officedocument.presentationml.slideLayout+xml"/>
  <Override PartName="/ppt/slideLayouts/slideLayout126.xml" ContentType="application/vnd.openxmlformats-officedocument.presentationml.slideLayout+xml"/>
  <Override PartName="/ppt/slideLayouts/slideLayout58.xml" ContentType="application/vnd.openxmlformats-officedocument.presentationml.slideLayout+xml"/>
  <Override PartName="/ppt/slideLayouts/slideLayout20.xml" ContentType="application/vnd.openxmlformats-officedocument.presentationml.slideLayout+xml"/>
  <Override PartName="/ppt/slideLayouts/slideLayout125.xml" ContentType="application/vnd.openxmlformats-officedocument.presentationml.slideLayout+xml"/>
  <Override PartName="/ppt/slideLayouts/slideLayout57.xml" ContentType="application/vnd.openxmlformats-officedocument.presentationml.slideLayout+xml"/>
  <Override PartName="/ppt/slideLayouts/slideLayout127.xml" ContentType="application/vnd.openxmlformats-officedocument.presentationml.slideLayout+xml"/>
  <Override PartName="/ppt/slideLayouts/slideLayout59.xml" ContentType="application/vnd.openxmlformats-officedocument.presentationml.slideLayout+xml"/>
  <Override PartName="/ppt/slideLayouts/slideLayout128.xml" ContentType="application/vnd.openxmlformats-officedocument.presentationml.slideLayout+xml"/>
  <Override PartName="/ppt/slideLayouts/slideLayout11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47.xml" ContentType="application/vnd.openxmlformats-officedocument.presentationml.slideLayout+xml"/>
  <Override PartName="/ppt/slideLayouts/slideLayout92.xml" ContentType="application/vnd.openxmlformats-officedocument.presentationml.slideLayout+xml"/>
  <Override PartName="/ppt/slideLayouts/slideLayout24.xml" ContentType="application/vnd.openxmlformats-officedocument.presentationml.slideLayout+xml"/>
  <Override PartName="/ppt/slideLayouts/slideLayout129.xml" ContentType="application/vnd.openxmlformats-officedocument.presentationml.slideLayout+xml"/>
  <Override PartName="/ppt/slideLayouts/slideLayout116.xml" ContentType="application/vnd.openxmlformats-officedocument.presentationml.slideLayout+xml"/>
  <Override PartName="/ppt/slideLayouts/slideLayout11.xml" ContentType="application/vnd.openxmlformats-officedocument.presentationml.slideLayout+xml"/>
  <Override PartName="/ppt/slideLayouts/slideLayout22.xml" ContentType="application/vnd.openxmlformats-officedocument.presentationml.slideLayout+xml"/>
  <Override PartName="/ppt/slideLayouts/slideLayout90.xml" ContentType="application/vnd.openxmlformats-officedocument.presentationml.slideLayout+xml"/>
  <Override PartName="/ppt/slideLayouts/slideLayout48.xml" ContentType="application/vnd.openxmlformats-officedocument.presentationml.slideLayout+xml"/>
  <Override PartName="/ppt/slideLayouts/slideLayout117.xml" ContentType="application/vnd.openxmlformats-officedocument.presentationml.slideLayout+xml"/>
  <Override PartName="/ppt/slideLayouts/slideLayout23.xml" ContentType="application/vnd.openxmlformats-officedocument.presentationml.slideLayout+xml"/>
  <Override PartName="/ppt/slideLayouts/slideLayout91.xml" ContentType="application/vnd.openxmlformats-officedocument.presentationml.slideLayout+xml"/>
  <Override PartName="/ppt/slideLayouts/slideLayout4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6.xml" ContentType="application/vnd.openxmlformats-officedocument.presentationml.slideLayout+xml"/>
  <Override PartName="/ppt/slideLayouts/slideLayout8.xml" ContentType="application/vnd.openxmlformats-officedocument.presentationml.slideLayout+xml"/>
  <Override PartName="/ppt/slideLayouts/slideLayout52.xml" ContentType="application/vnd.openxmlformats-officedocument.presentationml.slideLayout+xml"/>
  <Override PartName="/ppt/slideLayouts/slideLayout130.xml" ContentType="application/vnd.openxmlformats-officedocument.presentationml.slideLayout+xml"/>
  <Override PartName="/ppt/slideLayouts/slideLayout56.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3.xml" ContentType="application/vnd.openxmlformats-officedocument.presentationml.slideLayout+xml"/>
  <Override PartName="/ppt/slideLayouts/slideLayout131.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45.xml" ContentType="application/vnd.openxmlformats-officedocument.presentationml.slideLayout+xml"/>
  <Override PartName="/ppt/slideLayouts/slideLayout7.xml" ContentType="application/vnd.openxmlformats-officedocument.presentationml.slideLayout+xml"/>
  <Override PartName="/ppt/slideLayouts/slideLayout44.xml" ContentType="application/vnd.openxmlformats-officedocument.presentationml.slideLayout+xml"/>
  <Override PartName="/ppt/slideLayouts/slideLayout6.xml" ContentType="application/vnd.openxmlformats-officedocument.presentationml.slideLayout+xml"/>
  <Override PartName="/ppt/slideLayouts/slideLayout118.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39.xml" ContentType="application/vnd.openxmlformats-officedocument.presentationml.slideLayout+xml"/>
  <Override PartName="/ppt/slideLayouts/slideLayout132.xml" ContentType="application/vnd.openxmlformats-officedocument.presentationml.slideLayout+xml"/>
  <Override PartName="/ppt/slideLayouts/slideLayout40.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83.xml" ContentType="application/vnd.openxmlformats-officedocument.presentationml.slideLayout+xml"/>
  <Override PartName="/ppt/slideLayouts/slideLayout15.xml" ContentType="application/vnd.openxmlformats-officedocument.presentationml.slideLayout+xml"/>
  <Override PartName="/ppt/slideLayouts/slideLayout12.xml" ContentType="application/vnd.openxmlformats-officedocument.presentationml.slideLayout+xml"/>
  <Override PartName="/ppt/slideLayouts/slideLayout80.xml" ContentType="application/vnd.openxmlformats-officedocument.presentationml.slideLayout+xml"/>
  <Override PartName="/ppt/slideLayouts/slideLayout84.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81.xml" ContentType="application/vnd.openxmlformats-officedocument.presentationml.slideLayout+xml"/>
  <Override PartName="/ppt/slideLayouts/slideLayout25.xml" ContentType="application/vnd.openxmlformats-officedocument.presentationml.slideLayout+xml"/>
  <Override PartName="/ppt/slideLayouts/slideLayout93.xml" ContentType="application/vnd.openxmlformats-officedocument.presentationml.slideLayout+xml"/>
  <Override PartName="/ppt/slideLayouts/slideLayout26.xml" ContentType="application/vnd.openxmlformats-officedocument.presentationml.slideLayout+xml"/>
  <Override PartName="/ppt/slideLayouts/slideLayout94.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17.xml" ContentType="application/vnd.openxmlformats-officedocument.presentationml.slideLayout+xml"/>
  <Override PartName="/ppt/slideLayouts/slideLayout85.xml" ContentType="application/vnd.openxmlformats-officedocument.presentationml.slideLayout+xml"/>
  <Override PartName="/ppt/slideLayouts/slideLayout18.xml" ContentType="application/vnd.openxmlformats-officedocument.presentationml.slideLayout+xml"/>
  <Override PartName="/ppt/slideLayouts/slideLayout86.xml" ContentType="application/vnd.openxmlformats-officedocument.presentationml.slideLayout+xml"/>
  <Override PartName="/ppt/slideLayouts/slideLayout19.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27.xml" ContentType="application/vnd.openxmlformats-officedocument.presentationml.slideLayout+xml"/>
  <Override PartName="/ppt/slideLayouts/slideLayout1.xml" ContentType="application/vnd.openxmlformats-officedocument.presentationml.slideLayout+xml"/>
  <Override PartName="/ppt/slideLayouts/slideLayout95.xml" ContentType="application/vnd.openxmlformats-officedocument.presentationml.slideLayout+xml"/>
  <Override PartName="/ppt/slideLayouts/slideLayout2.xml" ContentType="application/vnd.openxmlformats-officedocument.presentationml.slideLayout+xml"/>
  <Override PartName="/ppt/slideLayouts/slideLayout28.xml" ContentType="application/vnd.openxmlformats-officedocument.presentationml.slideLayout+xml"/>
  <Override PartName="/ppt/slideLayouts/slideLayout96.xml" ContentType="application/vnd.openxmlformats-officedocument.presentationml.slideLayout+xml"/>
  <Override PartName="/ppt/slideLayouts/slideLayout3.xml" ContentType="application/vnd.openxmlformats-officedocument.presentationml.slideLayout+xml"/>
  <Override PartName="/ppt/slideLayouts/slideLayout29.xml" ContentType="application/vnd.openxmlformats-officedocument.presentationml.slideLayout+xml"/>
  <Override PartName="/ppt/slideLayouts/slideLayout97.xml" ContentType="application/vnd.openxmlformats-officedocument.presentationml.slideLayout+xml"/>
  <Override PartName="/ppt/slideLayouts/slideLayout4.xml" ContentType="application/vnd.openxmlformats-officedocument.presentationml.slideLayout+xml"/>
  <Override PartName="/ppt/slideLayouts/slideLayout98.xml" ContentType="application/vnd.openxmlformats-officedocument.presentationml.slideLayout+xml"/>
  <Override PartName="/ppt/slideLayouts/slideLayout5.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media/image1.png" ContentType="image/png"/>
  <Override PartName="/ppt/media/image2.png" ContentType="image/png"/>
  <Override PartName="/ppt/media/image9.jpeg" ContentType="image/jpeg"/>
  <Override PartName="/ppt/media/image3.png" ContentType="image/png"/>
  <Override PartName="/ppt/media/image4.png" ContentType="image/png"/>
  <Override PartName="/ppt/media/image5.png" ContentType="image/png"/>
  <Override PartName="/ppt/media/image6.jpeg" ContentType="image/jpeg"/>
  <Override PartName="/ppt/media/image8.png" ContentType="image/png"/>
  <Override PartName="/ppt/media/image7.png" ContentType="image/png"/>
  <Override PartName="/ppt/presProps.xml" ContentType="application/vnd.openxmlformats-officedocument.presentationml.presProps+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13.xml" ContentType="application/vnd.openxmlformats-officedocument.presentationml.slide+xml"/>
  <Override PartName="/ppt/slides/_rels/slide22.xml.rels" ContentType="application/vnd.openxmlformats-package.relationships+xml"/>
  <Override PartName="/ppt/slides/_rels/slide3.xml.rels" ContentType="application/vnd.openxmlformats-package.relationships+xml"/>
  <Override PartName="/ppt/slides/_rels/slide9.xml.rels" ContentType="application/vnd.openxmlformats-package.relationships+xml"/>
  <Override PartName="/ppt/slides/_rels/slide28.xml.rels" ContentType="application/vnd.openxmlformats-package.relationships+xml"/>
  <Override PartName="/ppt/slides/_rels/slide19.xml.rels" ContentType="application/vnd.openxmlformats-package.relationships+xml"/>
  <Override PartName="/ppt/slides/_rels/slide13.xml.rels" ContentType="application/vnd.openxmlformats-package.relationships+xml"/>
  <Override PartName="/ppt/slides/_rels/slide30.xml.rels" ContentType="application/vnd.openxmlformats-package.relationships+xml"/>
  <Override PartName="/ppt/slides/_rels/slide29.xml.rels" ContentType="application/vnd.openxmlformats-package.relationships+xml"/>
  <Override PartName="/ppt/slides/_rels/slide14.xml.rels" ContentType="application/vnd.openxmlformats-package.relationships+xml"/>
  <Override PartName="/ppt/slides/_rels/slide23.xml.rels" ContentType="application/vnd.openxmlformats-package.relationships+xml"/>
  <Override PartName="/ppt/slides/_rels/slide10.xml.rels" ContentType="application/vnd.openxmlformats-package.relationships+xml"/>
  <Override PartName="/ppt/slides/_rels/slide25.xml.rels" ContentType="application/vnd.openxmlformats-package.relationships+xml"/>
  <Override PartName="/ppt/slides/_rels/slide16.xml.rels" ContentType="application/vnd.openxmlformats-package.relationships+xml"/>
  <Override PartName="/ppt/slides/_rels/slide32.xml.rels" ContentType="application/vnd.openxmlformats-package.relationships+xml"/>
  <Override PartName="/ppt/slides/_rels/slide15.xml.rels" ContentType="application/vnd.openxmlformats-package.relationships+xml"/>
  <Override PartName="/ppt/slides/_rels/slide31.xml.rels" ContentType="application/vnd.openxmlformats-package.relationships+xml"/>
  <Override PartName="/ppt/slides/_rels/slide24.xml.rels" ContentType="application/vnd.openxmlformats-package.relationships+xml"/>
  <Override PartName="/ppt/slides/_rels/slide8.xml.rels" ContentType="application/vnd.openxmlformats-package.relationships+xml"/>
  <Override PartName="/ppt/slides/_rels/slide27.xml.rels" ContentType="application/vnd.openxmlformats-package.relationships+xml"/>
  <Override PartName="/ppt/slides/_rels/slide2.xml.rels" ContentType="application/vnd.openxmlformats-package.relationships+xml"/>
  <Override PartName="/ppt/slides/_rels/slide36.xml.rels" ContentType="application/vnd.openxmlformats-package.relationships+xml"/>
  <Override PartName="/ppt/slides/_rels/slide21.xml.rels" ContentType="application/vnd.openxmlformats-package.relationships+xml"/>
  <Override PartName="/ppt/slides/_rels/slide35.xml.rels" ContentType="application/vnd.openxmlformats-package.relationships+xml"/>
  <Override PartName="/ppt/slides/_rels/slide20.xml.rels" ContentType="application/vnd.openxmlformats-package.relationships+xml"/>
  <Override PartName="/ppt/slides/_rels/slide1.xml.rels" ContentType="application/vnd.openxmlformats-package.relationships+xml"/>
  <Override PartName="/ppt/slides/_rels/slide7.xml.rels" ContentType="application/vnd.openxmlformats-package.relationships+xml"/>
  <Override PartName="/ppt/slides/_rels/slide34.xml.rels" ContentType="application/vnd.openxmlformats-package.relationships+xml"/>
  <Override PartName="/ppt/slides/_rels/slide6.xml.rels" ContentType="application/vnd.openxmlformats-package.relationships+xml"/>
  <Override PartName="/ppt/slides/_rels/slide33.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26.xml.rels" ContentType="application/vnd.openxmlformats-package.relationships+xml"/>
  <Override PartName="/ppt/slides/_rels/slide11.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2.xml.rels" ContentType="application/vnd.openxmlformats-package.relationships+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34.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 id="2147483765" r:id="rId11"/>
    <p:sldMasterId id="2147483778" r:id="rId12"/>
  </p:sld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 id="289" r:id="rId46"/>
    <p:sldId id="290" r:id="rId47"/>
    <p:sldId id="291" r:id="rId48"/>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slide" Target="slides/slide26.xml"/><Relationship Id="rId39" Type="http://schemas.openxmlformats.org/officeDocument/2006/relationships/slide" Target="slides/slide27.xml"/><Relationship Id="rId40" Type="http://schemas.openxmlformats.org/officeDocument/2006/relationships/slide" Target="slides/slide28.xml"/><Relationship Id="rId41" Type="http://schemas.openxmlformats.org/officeDocument/2006/relationships/slide" Target="slides/slide29.xml"/><Relationship Id="rId42" Type="http://schemas.openxmlformats.org/officeDocument/2006/relationships/slide" Target="slides/slide30.xml"/><Relationship Id="rId43" Type="http://schemas.openxmlformats.org/officeDocument/2006/relationships/slide" Target="slides/slide31.xml"/><Relationship Id="rId44" Type="http://schemas.openxmlformats.org/officeDocument/2006/relationships/slide" Target="slides/slide32.xml"/><Relationship Id="rId45" Type="http://schemas.openxmlformats.org/officeDocument/2006/relationships/slide" Target="slides/slide33.xml"/><Relationship Id="rId46" Type="http://schemas.openxmlformats.org/officeDocument/2006/relationships/slide" Target="slides/slide34.xml"/><Relationship Id="rId47" Type="http://schemas.openxmlformats.org/officeDocument/2006/relationships/slide" Target="slides/slide35.xml"/><Relationship Id="rId48" Type="http://schemas.openxmlformats.org/officeDocument/2006/relationships/slide" Target="slides/slide36.xml"/><Relationship Id="rId49"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1.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2.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3.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4.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6.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8.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3.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4.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5.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7.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9.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0.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7"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4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42"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43"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4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45"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4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47"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48"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49"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5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3"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5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7"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5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9"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0"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6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62"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3"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4"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5"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67"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8"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9"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0"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1"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2"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7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78"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7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80"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8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82"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3"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8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85"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8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87"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8"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9"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9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9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3"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9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9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7"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9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99"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0"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0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02"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3"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4"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5"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0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07"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8"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9"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10"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11"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12"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1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18"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1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20"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2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22"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23"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2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25"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2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27"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28"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29"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3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3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3"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3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3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7"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3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39"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0"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4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42"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3"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4"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5"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4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47"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8"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9"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50"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51"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52"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52"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54"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56"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5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9"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5"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7"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9"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0"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1"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73"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4"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7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9"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81"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2"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3"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4"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5"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6"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94"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96"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98"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99"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8"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1"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0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4"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5"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07"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8"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9"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1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3"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15"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6"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18"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9"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0"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1"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23"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4"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5"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6"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7"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8"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33"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35"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37"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38"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0"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42"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3"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4"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46"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8"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2"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4"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5"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7"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8"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9"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0"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62"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3"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4"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5"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6"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7"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77"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79"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8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8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8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4"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8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8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8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2"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4"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6"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8"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9"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0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0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4"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06"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7"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8"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9"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10"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11"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2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22"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24"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2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26"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2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9"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3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3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5"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7"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9"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0"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1"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7"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43"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4"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4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4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9"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5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51"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2"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3"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4"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5"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6"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0"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6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2"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4"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65"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6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67"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6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9"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0"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1"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1"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7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73"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4"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5"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77"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8"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9"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81"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2"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84"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6"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7"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8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89"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0"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1"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2"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3"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4"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9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99"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0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1"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0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3"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04"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0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06"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0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8"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09"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0"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1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12"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3"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4"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1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1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8"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1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20"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1"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2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4"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5"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6"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28"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9"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0"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1"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2"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3"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3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38"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3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40"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9.xml"/><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slideLayout" Target="../slideLayouts/slideLayout116.xml"/><Relationship Id="rId10" Type="http://schemas.openxmlformats.org/officeDocument/2006/relationships/slideLayout" Target="../slideLayouts/slideLayout117.xml"/><Relationship Id="rId11" Type="http://schemas.openxmlformats.org/officeDocument/2006/relationships/slideLayout" Target="../slideLayouts/slideLayout118.xml"/><Relationship Id="rId12" Type="http://schemas.openxmlformats.org/officeDocument/2006/relationships/slideLayout" Target="../slideLayouts/slideLayout119.xml"/><Relationship Id="rId13" Type="http://schemas.openxmlformats.org/officeDocument/2006/relationships/slideLayout" Target="../slideLayouts/slideLayout12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slideLayout" Target="../slideLayouts/slideLayout13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4.png"/><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 Id="rId11" Type="http://schemas.openxmlformats.org/officeDocument/2006/relationships/slideLayout" Target="../slideLayouts/slideLayout57.xml"/><Relationship Id="rId12" Type="http://schemas.openxmlformats.org/officeDocument/2006/relationships/slideLayout" Target="../slideLayouts/slideLayout58.xml"/><Relationship Id="rId13" Type="http://schemas.openxmlformats.org/officeDocument/2006/relationships/slideLayout" Target="../slideLayouts/slideLayout59.xml"/><Relationship Id="rId14"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 Id="rId11" Type="http://schemas.openxmlformats.org/officeDocument/2006/relationships/slideLayout" Target="../slideLayouts/slideLayout94.xml"/><Relationship Id="rId12" Type="http://schemas.openxmlformats.org/officeDocument/2006/relationships/slideLayout" Target="../slideLayouts/slideLayout95.xml"/><Relationship Id="rId13"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 Id="rId11" Type="http://schemas.openxmlformats.org/officeDocument/2006/relationships/slideLayout" Target="../slideLayouts/slideLayout106.xml"/><Relationship Id="rId12" Type="http://schemas.openxmlformats.org/officeDocument/2006/relationships/slideLayout" Target="../slideLayouts/slideLayout107.xml"/><Relationship Id="rId13"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Freeform 270"/>
          <p:cNvSpPr/>
          <p:nvPr/>
        </p:nvSpPr>
        <p:spPr>
          <a:xfrm>
            <a:off x="341280" y="390240"/>
            <a:ext cx="9364320" cy="4938120"/>
          </a:xfrm>
          <a:custGeom>
            <a:avLst/>
            <a:gdLst/>
            <a:ahLst/>
            <a:rect l="l" t="t" r="r" b="b"/>
            <a:pathLst>
              <a:path w="11326759" h="5973096">
                <a:moveTo>
                  <a:pt x="11326759" y="5016716"/>
                </a:moveTo>
                <a:lnTo>
                  <a:pt x="11326759" y="5747671"/>
                </a:lnTo>
                <a:cubicBezTo>
                  <a:pt x="11326759" y="5872170"/>
                  <a:pt x="11225833" y="5973096"/>
                  <a:pt x="11101334" y="5973096"/>
                </a:cubicBezTo>
                <a:lnTo>
                  <a:pt x="10454485" y="5973096"/>
                </a:lnTo>
                <a:lnTo>
                  <a:pt x="10476857" y="5915847"/>
                </a:lnTo>
                <a:cubicBezTo>
                  <a:pt x="10630030" y="5576670"/>
                  <a:pt x="10885911" y="5288087"/>
                  <a:pt x="11207983" y="5084298"/>
                </a:cubicBezTo>
                <a:close/>
                <a:moveTo>
                  <a:pt x="3890280" y="0"/>
                </a:moveTo>
                <a:lnTo>
                  <a:pt x="11101334" y="0"/>
                </a:lnTo>
                <a:cubicBezTo>
                  <a:pt x="11225833" y="0"/>
                  <a:pt x="11326759" y="100926"/>
                  <a:pt x="11326759" y="225425"/>
                </a:cubicBezTo>
                <a:lnTo>
                  <a:pt x="11326759" y="1840902"/>
                </a:lnTo>
                <a:lnTo>
                  <a:pt x="11321056" y="1841894"/>
                </a:lnTo>
                <a:cubicBezTo>
                  <a:pt x="9271563" y="2250627"/>
                  <a:pt x="7675452" y="3872385"/>
                  <a:pt x="7356956" y="5903875"/>
                </a:cubicBezTo>
                <a:lnTo>
                  <a:pt x="7347931" y="5973096"/>
                </a:lnTo>
                <a:lnTo>
                  <a:pt x="225425" y="5973096"/>
                </a:lnTo>
                <a:cubicBezTo>
                  <a:pt x="100926" y="5973096"/>
                  <a:pt x="0" y="5872170"/>
                  <a:pt x="0" y="5747671"/>
                </a:cubicBezTo>
                <a:lnTo>
                  <a:pt x="0" y="3856324"/>
                </a:lnTo>
                <a:lnTo>
                  <a:pt x="107796" y="3848335"/>
                </a:lnTo>
                <a:cubicBezTo>
                  <a:pt x="2097534" y="3651400"/>
                  <a:pt x="3679374" y="2109746"/>
                  <a:pt x="3881443" y="170557"/>
                </a:cubicBezTo>
                <a:close/>
                <a:moveTo>
                  <a:pt x="225425" y="0"/>
                </a:moveTo>
                <a:lnTo>
                  <a:pt x="789667" y="0"/>
                </a:lnTo>
                <a:lnTo>
                  <a:pt x="736389" y="155621"/>
                </a:lnTo>
                <a:cubicBezTo>
                  <a:pt x="605303" y="436632"/>
                  <a:pt x="342370" y="654767"/>
                  <a:pt x="17905" y="746271"/>
                </a:cubicBezTo>
                <a:lnTo>
                  <a:pt x="0" y="750446"/>
                </a:lnTo>
                <a:lnTo>
                  <a:pt x="0" y="225425"/>
                </a:lnTo>
                <a:cubicBezTo>
                  <a:pt x="0" y="100926"/>
                  <a:pt x="100926" y="0"/>
                  <a:pt x="225425" y="0"/>
                </a:cubicBezTo>
                <a:close/>
              </a:path>
            </a:pathLst>
          </a:custGeom>
          <a:solidFill>
            <a:srgbClr val="d15450"/>
          </a:solidFill>
          <a:ln w="12600">
            <a:noFill/>
          </a:ln>
        </p:spPr>
        <p:style>
          <a:lnRef idx="0"/>
          <a:fillRef idx="0"/>
          <a:effectRef idx="0"/>
          <a:fontRef idx="minor"/>
        </p:style>
      </p:sp>
      <p:sp>
        <p:nvSpPr>
          <p:cNvPr id="1" name="PlaceHolder 1"/>
          <p:cNvSpPr>
            <a:spLocks noGrp="1"/>
          </p:cNvSpPr>
          <p:nvPr>
            <p:ph type="title"/>
          </p:nvPr>
        </p:nvSpPr>
        <p:spPr>
          <a:xfrm>
            <a:off x="3610080" y="1800000"/>
            <a:ext cx="4286520" cy="252000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 name="PlaceHolder 2"/>
          <p:cNvSpPr>
            <a:spLocks noGrp="1"/>
          </p:cNvSpPr>
          <p:nvPr>
            <p:ph type="body"/>
          </p:nvPr>
        </p:nvSpPr>
        <p:spPr>
          <a:xfrm>
            <a:off x="6664680" y="2151000"/>
            <a:ext cx="3421440" cy="3518640"/>
          </a:xfrm>
          <a:prstGeom prst="rect">
            <a:avLst/>
          </a:prstGeom>
          <a:noFill/>
          <a:ln w="0">
            <a:noFill/>
          </a:ln>
        </p:spPr>
        <p:txBody>
          <a:bodyPr lIns="0" rIns="0" tIns="0" bIns="0" anchor="t">
            <a:normAutofit fontScale="87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a:t>
            </a:r>
            <a:r>
              <a:rPr b="0" lang="en-US" sz="2320" spc="-1" strike="noStrike">
                <a:solidFill>
                  <a:srgbClr val="000000"/>
                </a:solidFill>
                <a:latin typeface="Lora"/>
              </a:rPr>
              <a:t>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3" name=""/>
          <p:cNvSpPr/>
          <p:nvPr/>
        </p:nvSpPr>
        <p:spPr>
          <a:xfrm>
            <a:off x="324000" y="288000"/>
            <a:ext cx="3276000" cy="5040000"/>
          </a:xfrm>
          <a:prstGeom prst="rect">
            <a:avLst/>
          </a:prstGeom>
          <a:solidFill>
            <a:srgbClr val="ffffff"/>
          </a:solidFill>
          <a:ln w="0">
            <a:noFill/>
          </a:ln>
        </p:spPr>
        <p:style>
          <a:lnRef idx="0"/>
          <a:fillRef idx="0"/>
          <a:effectRef idx="0"/>
          <a:fontRef idx="minor"/>
        </p:style>
      </p:sp>
      <p:sp>
        <p:nvSpPr>
          <p:cNvPr id="4" name="PlaceHolder 3"/>
          <p:cNvSpPr>
            <a:spLocks noGrp="1"/>
          </p:cNvSpPr>
          <p:nvPr>
            <p:ph type="body"/>
          </p:nvPr>
        </p:nvSpPr>
        <p:spPr>
          <a:xfrm>
            <a:off x="216000" y="406440"/>
            <a:ext cx="3168000" cy="4921560"/>
          </a:xfrm>
          <a:prstGeom prst="rect">
            <a:avLst/>
          </a:prstGeom>
          <a:noFill/>
          <a:ln w="0">
            <a:noFill/>
          </a:ln>
        </p:spPr>
        <p:txBody>
          <a:bodyPr lIns="0" rIns="0" tIns="0" bIns="0" anchor="t">
            <a:normAutofit fontScale="7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a:t>
            </a:r>
            <a:r>
              <a:rPr b="0" lang="en-US" sz="2320" spc="-1" strike="noStrike">
                <a:solidFill>
                  <a:srgbClr val="000000"/>
                </a:solidFill>
                <a:latin typeface="Lora"/>
              </a:rPr>
              <a:t>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73" name="Rectangle 182"/>
          <p:cNvSpPr/>
          <p:nvPr/>
        </p:nvSpPr>
        <p:spPr>
          <a:xfrm>
            <a:off x="0" y="1212840"/>
            <a:ext cx="10079640" cy="3212640"/>
          </a:xfrm>
          <a:prstGeom prst="rect">
            <a:avLst/>
          </a:prstGeom>
          <a:solidFill>
            <a:srgbClr val="f1c5ce"/>
          </a:solidFill>
          <a:ln w="12600">
            <a:noFill/>
          </a:ln>
        </p:spPr>
        <p:style>
          <a:lnRef idx="0"/>
          <a:fillRef idx="0"/>
          <a:effectRef idx="0"/>
          <a:fontRef idx="minor"/>
        </p:style>
      </p:sp>
      <p:sp>
        <p:nvSpPr>
          <p:cNvPr id="374" name="PlaceHolder 1"/>
          <p:cNvSpPr>
            <a:spLocks noGrp="1"/>
          </p:cNvSpPr>
          <p:nvPr>
            <p:ph type="title"/>
          </p:nvPr>
        </p:nvSpPr>
        <p:spPr>
          <a:xfrm>
            <a:off x="717120" y="1528560"/>
            <a:ext cx="3410280" cy="5662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375" name="PlaceHolder 2"/>
          <p:cNvSpPr>
            <a:spLocks noGrp="1"/>
          </p:cNvSpPr>
          <p:nvPr>
            <p:ph type="body"/>
          </p:nvPr>
        </p:nvSpPr>
        <p:spPr>
          <a:xfrm>
            <a:off x="733320" y="2298960"/>
            <a:ext cx="3394080" cy="1889280"/>
          </a:xfrm>
          <a:prstGeom prst="rect">
            <a:avLst/>
          </a:prstGeom>
          <a:noFill/>
          <a:ln w="0">
            <a:noFill/>
          </a:ln>
        </p:spPr>
        <p:txBody>
          <a:bodyPr lIns="0" rIns="0" tIns="0" bIns="0" anchor="t">
            <a:normAutofit fontScale="67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376" name="PlaceHolder 3"/>
          <p:cNvSpPr>
            <a:spLocks noGrp="1"/>
          </p:cNvSpPr>
          <p:nvPr>
            <p:ph type="body"/>
          </p:nvPr>
        </p:nvSpPr>
        <p:spPr>
          <a:xfrm>
            <a:off x="3084120" y="0"/>
            <a:ext cx="6995160" cy="566928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3" name="Right Triangle 104"/>
          <p:cNvSpPr/>
          <p:nvPr/>
        </p:nvSpPr>
        <p:spPr>
          <a:xfrm>
            <a:off x="0" y="360"/>
            <a:ext cx="10079640" cy="5669640"/>
          </a:xfrm>
          <a:prstGeom prst="rtTriangle">
            <a:avLst/>
          </a:prstGeom>
          <a:solidFill>
            <a:srgbClr val="9ac1de"/>
          </a:solidFill>
          <a:ln w="12600">
            <a:noFill/>
          </a:ln>
        </p:spPr>
        <p:style>
          <a:lnRef idx="0"/>
          <a:fillRef idx="0"/>
          <a:effectRef idx="0"/>
          <a:fontRef idx="minor"/>
        </p:style>
      </p:sp>
      <p:sp>
        <p:nvSpPr>
          <p:cNvPr id="414" name="PlaceHolder 1"/>
          <p:cNvSpPr>
            <a:spLocks noGrp="1"/>
          </p:cNvSpPr>
          <p:nvPr>
            <p:ph type="title"/>
          </p:nvPr>
        </p:nvSpPr>
        <p:spPr>
          <a:xfrm>
            <a:off x="6226920" y="1383480"/>
            <a:ext cx="3410280" cy="5662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415" name="PlaceHolder 2"/>
          <p:cNvSpPr>
            <a:spLocks noGrp="1"/>
          </p:cNvSpPr>
          <p:nvPr>
            <p:ph type="body"/>
          </p:nvPr>
        </p:nvSpPr>
        <p:spPr>
          <a:xfrm>
            <a:off x="6243480" y="2154240"/>
            <a:ext cx="3394080" cy="1889280"/>
          </a:xfrm>
          <a:prstGeom prst="rect">
            <a:avLst/>
          </a:prstGeom>
          <a:noFill/>
          <a:ln w="0">
            <a:noFill/>
          </a:ln>
        </p:spPr>
        <p:txBody>
          <a:bodyPr lIns="0" rIns="0" tIns="0" bIns="0" anchor="t">
            <a:normAutofit fontScale="67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416" name="Right Triangle 108"/>
          <p:cNvSpPr/>
          <p:nvPr/>
        </p:nvSpPr>
        <p:spPr>
          <a:xfrm>
            <a:off x="360" y="360"/>
            <a:ext cx="7619760" cy="5669640"/>
          </a:xfrm>
          <a:prstGeom prst="rtTriangle">
            <a:avLst/>
          </a:prstGeom>
          <a:solidFill>
            <a:srgbClr val="836bcc"/>
          </a:solidFill>
          <a:ln w="12600">
            <a:noFill/>
          </a:ln>
        </p:spPr>
        <p:style>
          <a:lnRef idx="0"/>
          <a:fillRef idx="0"/>
          <a:effectRef idx="0"/>
          <a:fontRef idx="minor"/>
        </p:style>
      </p:sp>
    </p:spTree>
  </p:cSld>
  <p:clrMap bg1="lt1" bg2="lt2" tx1="dk1" tx2="dk2" accent1="accent1" accent2="accent2" accent3="accent3" accent4="accent4" accent5="accent5" accent6="accent6" hlink="hlink" folHlink="folHlink"/>
  <p:sldLayoutIdLst>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body"/>
          </p:nvPr>
        </p:nvSpPr>
        <p:spPr>
          <a:xfrm>
            <a:off x="3809520" y="1547640"/>
            <a:ext cx="6071760" cy="314748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Fai clic per modificare il formato del testo della struttura</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Secondo livello struttura</a:t>
            </a:r>
            <a:endParaRPr b="0" lang="it-IT" sz="170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it-IT" sz="1490" spc="-1" strike="noStrike">
                <a:solidFill>
                  <a:srgbClr val="000000"/>
                </a:solidFill>
                <a:latin typeface="Arial"/>
              </a:rPr>
              <a:t>Terzo livello struttura</a:t>
            </a:r>
            <a:endParaRPr b="0" lang="it-IT" sz="1490" spc="-1" strike="noStrike">
              <a:solidFill>
                <a:srgbClr val="000000"/>
              </a:solidFill>
              <a:latin typeface="Arial"/>
            </a:endParaRPr>
          </a:p>
          <a:p>
            <a:pPr lvl="3" marL="1728000" indent="-216000">
              <a:lnSpc>
                <a:spcPct val="90000"/>
              </a:lnSpc>
              <a:spcBef>
                <a:spcPts val="468"/>
              </a:spcBef>
              <a:buClr>
                <a:srgbClr val="000000"/>
              </a:buClr>
              <a:buSzPct val="75000"/>
              <a:buFont typeface="Symbol" charset="2"/>
              <a:buChar char=""/>
            </a:pPr>
            <a:r>
              <a:rPr b="0" lang="it-IT" sz="1490" spc="-1" strike="noStrike">
                <a:solidFill>
                  <a:srgbClr val="000000"/>
                </a:solidFill>
                <a:latin typeface="Arial"/>
              </a:rPr>
              <a:t>Quarto livello struttura</a:t>
            </a:r>
            <a:endParaRPr b="0" lang="it-IT" sz="1490" spc="-1" strike="noStrike">
              <a:solidFill>
                <a:srgbClr val="000000"/>
              </a:solidFill>
              <a:latin typeface="Arial"/>
            </a:endParaRPr>
          </a:p>
          <a:p>
            <a:pPr lvl="4" marL="2160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Quinto livello struttura</a:t>
            </a:r>
            <a:endParaRPr b="0" lang="it-IT" sz="1660" spc="-1" strike="noStrike">
              <a:solidFill>
                <a:srgbClr val="000000"/>
              </a:solidFill>
              <a:latin typeface="Arial"/>
            </a:endParaRPr>
          </a:p>
          <a:p>
            <a:pPr lvl="5" marL="2592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Sesto livello struttura</a:t>
            </a:r>
            <a:endParaRPr b="0" lang="it-IT" sz="1660" spc="-1" strike="noStrike">
              <a:solidFill>
                <a:srgbClr val="000000"/>
              </a:solidFill>
              <a:latin typeface="Arial"/>
            </a:endParaRPr>
          </a:p>
          <a:p>
            <a:pPr lvl="6" marL="3024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Settimo livello struttura</a:t>
            </a:r>
            <a:endParaRPr b="0" lang="it-IT" sz="1660" spc="-1" strike="noStrike">
              <a:solidFill>
                <a:srgbClr val="000000"/>
              </a:solidFill>
              <a:latin typeface="Arial"/>
            </a:endParaRPr>
          </a:p>
        </p:txBody>
      </p:sp>
      <p:sp>
        <p:nvSpPr>
          <p:cNvPr id="42" name="PlaceHolder 2"/>
          <p:cNvSpPr>
            <a:spLocks noGrp="1"/>
          </p:cNvSpPr>
          <p:nvPr>
            <p:ph type="body"/>
          </p:nvPr>
        </p:nvSpPr>
        <p:spPr>
          <a:xfrm>
            <a:off x="7017480" y="1547640"/>
            <a:ext cx="2863800" cy="3147480"/>
          </a:xfrm>
          <a:prstGeom prst="rect">
            <a:avLst/>
          </a:prstGeom>
          <a:noFill/>
          <a:ln w="0">
            <a:noFill/>
          </a:ln>
        </p:spPr>
        <p:txBody>
          <a:bodyPr lIns="0" rIns="0" tIns="0" bIns="0" anchor="t">
            <a:normAutofit fontScale="65000"/>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Fai clic per modificare il formato del testo della struttura</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Secondo livello struttura</a:t>
            </a:r>
            <a:endParaRPr b="0" lang="it-IT" sz="170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it-IT" sz="1490" spc="-1" strike="noStrike">
                <a:solidFill>
                  <a:srgbClr val="000000"/>
                </a:solidFill>
                <a:latin typeface="Arial"/>
              </a:rPr>
              <a:t>Terzo livello struttura</a:t>
            </a:r>
            <a:endParaRPr b="0" lang="it-IT" sz="1490" spc="-1" strike="noStrike">
              <a:solidFill>
                <a:srgbClr val="000000"/>
              </a:solidFill>
              <a:latin typeface="Arial"/>
            </a:endParaRPr>
          </a:p>
          <a:p>
            <a:pPr lvl="3" marL="1728000" indent="-216000">
              <a:lnSpc>
                <a:spcPct val="90000"/>
              </a:lnSpc>
              <a:spcBef>
                <a:spcPts val="468"/>
              </a:spcBef>
              <a:buClr>
                <a:srgbClr val="000000"/>
              </a:buClr>
              <a:buSzPct val="75000"/>
              <a:buFont typeface="Symbol" charset="2"/>
              <a:buChar char=""/>
            </a:pPr>
            <a:r>
              <a:rPr b="0" lang="it-IT" sz="1490" spc="-1" strike="noStrike">
                <a:solidFill>
                  <a:srgbClr val="000000"/>
                </a:solidFill>
                <a:latin typeface="Arial"/>
              </a:rPr>
              <a:t>Quarto livello struttura</a:t>
            </a:r>
            <a:endParaRPr b="0" lang="it-IT" sz="1490" spc="-1" strike="noStrike">
              <a:solidFill>
                <a:srgbClr val="000000"/>
              </a:solidFill>
              <a:latin typeface="Arial"/>
            </a:endParaRPr>
          </a:p>
          <a:p>
            <a:pPr lvl="4" marL="2160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Quinto livello struttura</a:t>
            </a:r>
            <a:endParaRPr b="0" lang="it-IT" sz="1660" spc="-1" strike="noStrike">
              <a:solidFill>
                <a:srgbClr val="000000"/>
              </a:solidFill>
              <a:latin typeface="Arial"/>
            </a:endParaRPr>
          </a:p>
          <a:p>
            <a:pPr lvl="5" marL="2592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Sesto livello struttura</a:t>
            </a:r>
            <a:endParaRPr b="0" lang="it-IT" sz="1660" spc="-1" strike="noStrike">
              <a:solidFill>
                <a:srgbClr val="000000"/>
              </a:solidFill>
              <a:latin typeface="Arial"/>
            </a:endParaRPr>
          </a:p>
          <a:p>
            <a:pPr lvl="6" marL="3024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Settimo livello struttura</a:t>
            </a:r>
            <a:endParaRPr b="0" lang="it-IT" sz="1660" spc="-1" strike="noStrike">
              <a:solidFill>
                <a:srgbClr val="000000"/>
              </a:solidFill>
              <a:latin typeface="Arial"/>
            </a:endParaRPr>
          </a:p>
        </p:txBody>
      </p:sp>
      <p:sp>
        <p:nvSpPr>
          <p:cNvPr id="43" name="PlaceHolder 3"/>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Fai clic per modificare il formato del testo del titolo</a:t>
            </a:r>
            <a:endParaRPr b="1" lang="it-IT" sz="2200" spc="-1" strike="noStrike">
              <a:solidFill>
                <a:srgbClr val="000000"/>
              </a:solidFill>
              <a:latin typeface="Montserrat"/>
            </a:endParaRPr>
          </a:p>
        </p:txBody>
      </p:sp>
      <p:sp>
        <p:nvSpPr>
          <p:cNvPr id="44" name="PlaceHolder 4"/>
          <p:cNvSpPr>
            <a:spLocks noGrp="1"/>
          </p:cNvSpPr>
          <p:nvPr>
            <p:ph type="body"/>
          </p:nvPr>
        </p:nvSpPr>
        <p:spPr>
          <a:xfrm>
            <a:off x="0" y="0"/>
            <a:ext cx="3512880" cy="566964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Fai clic per modificare il formato del testo della struttura</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700" spc="-1" strike="noStrike">
                <a:solidFill>
                  <a:srgbClr val="000000"/>
                </a:solidFill>
                <a:latin typeface="Montserrat"/>
              </a:rPr>
              <a:t>Secondo livello struttura</a:t>
            </a:r>
            <a:endParaRPr b="0" lang="it-IT" sz="170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it-IT" sz="1490" spc="-1" strike="noStrike">
                <a:solidFill>
                  <a:srgbClr val="000000"/>
                </a:solidFill>
                <a:latin typeface="Arial"/>
              </a:rPr>
              <a:t>Terzo livello struttura</a:t>
            </a:r>
            <a:endParaRPr b="0" lang="it-IT" sz="1490" spc="-1" strike="noStrike">
              <a:solidFill>
                <a:srgbClr val="000000"/>
              </a:solidFill>
              <a:latin typeface="Arial"/>
            </a:endParaRPr>
          </a:p>
          <a:p>
            <a:pPr lvl="3" marL="1728000" indent="-216000">
              <a:lnSpc>
                <a:spcPct val="90000"/>
              </a:lnSpc>
              <a:spcBef>
                <a:spcPts val="468"/>
              </a:spcBef>
              <a:buClr>
                <a:srgbClr val="000000"/>
              </a:buClr>
              <a:buSzPct val="75000"/>
              <a:buFont typeface="Symbol" charset="2"/>
              <a:buChar char=""/>
            </a:pPr>
            <a:r>
              <a:rPr b="0" lang="it-IT" sz="1490" spc="-1" strike="noStrike">
                <a:solidFill>
                  <a:srgbClr val="000000"/>
                </a:solidFill>
                <a:latin typeface="Arial"/>
              </a:rPr>
              <a:t>Quarto livello struttura</a:t>
            </a:r>
            <a:endParaRPr b="0" lang="it-IT" sz="1490" spc="-1" strike="noStrike">
              <a:solidFill>
                <a:srgbClr val="000000"/>
              </a:solidFill>
              <a:latin typeface="Arial"/>
            </a:endParaRPr>
          </a:p>
          <a:p>
            <a:pPr lvl="4" marL="2160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Quinto livello struttura</a:t>
            </a:r>
            <a:endParaRPr b="0" lang="it-IT" sz="1660" spc="-1" strike="noStrike">
              <a:solidFill>
                <a:srgbClr val="000000"/>
              </a:solidFill>
              <a:latin typeface="Arial"/>
            </a:endParaRPr>
          </a:p>
          <a:p>
            <a:pPr lvl="5" marL="2592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Sesto livello struttura</a:t>
            </a:r>
            <a:endParaRPr b="0" lang="it-IT" sz="1660" spc="-1" strike="noStrike">
              <a:solidFill>
                <a:srgbClr val="000000"/>
              </a:solidFill>
              <a:latin typeface="Arial"/>
            </a:endParaRPr>
          </a:p>
          <a:p>
            <a:pPr lvl="6" marL="3024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Settimo livello struttura</a:t>
            </a:r>
            <a:endParaRPr b="0" lang="it-IT" sz="1660" spc="-1" strike="noStrike">
              <a:solidFill>
                <a:srgbClr val="000000"/>
              </a:solidFill>
              <a:latin typeface="Arial"/>
            </a:endParaRPr>
          </a:p>
        </p:txBody>
      </p:sp>
      <p:sp>
        <p:nvSpPr>
          <p:cNvPr id="45" name=""/>
          <p:cNvSpPr/>
          <p:nvPr/>
        </p:nvSpPr>
        <p:spPr>
          <a:xfrm>
            <a:off x="3571200" y="0"/>
            <a:ext cx="0" cy="5670000"/>
          </a:xfrm>
          <a:prstGeom prst="line">
            <a:avLst/>
          </a:prstGeom>
          <a:ln w="127080">
            <a:solidFill>
              <a:srgbClr val="90bcd9"/>
            </a:solidFill>
            <a:round/>
          </a:ln>
        </p:spPr>
        <p:style>
          <a:lnRef idx="0"/>
          <a:fillRef idx="0"/>
          <a:effectRef idx="0"/>
          <a:fontRef idx="minor"/>
        </p:style>
      </p:sp>
      <p:sp>
        <p:nvSpPr>
          <p:cNvPr id="46" name=""/>
          <p:cNvSpPr/>
          <p:nvPr/>
        </p:nvSpPr>
        <p:spPr>
          <a:xfrm flipH="1">
            <a:off x="8332560" y="4464360"/>
            <a:ext cx="1746000" cy="1220400"/>
          </a:xfrm>
          <a:custGeom>
            <a:avLst/>
            <a:gdLst/>
            <a:ahLst/>
            <a:rect l="l" t="t" r="r" b="b"/>
            <a:pathLst>
              <a:path w="21600" h="21600">
                <a:moveTo>
                  <a:pt x="0" y="0"/>
                </a:moveTo>
                <a:lnTo>
                  <a:pt x="21600" y="21600"/>
                </a:lnTo>
                <a:lnTo>
                  <a:pt x="0" y="21600"/>
                </a:lnTo>
                <a:lnTo>
                  <a:pt x="0" y="0"/>
                </a:lnTo>
                <a:close/>
              </a:path>
            </a:pathLst>
          </a:custGeom>
          <a:solidFill>
            <a:srgbClr val="729fcf"/>
          </a:solidFill>
          <a:ln w="0">
            <a:solidFill>
              <a:srgbClr val="3465a4"/>
            </a:solidFill>
          </a:ln>
        </p:spPr>
        <p:style>
          <a:lnRef idx="0"/>
          <a:fillRef idx="0"/>
          <a:effectRef idx="0"/>
          <a:fontRef idx="minor"/>
        </p:style>
      </p:sp>
      <p:sp>
        <p:nvSpPr>
          <p:cNvPr id="47" name=""/>
          <p:cNvSpPr txBox="1"/>
          <p:nvPr/>
        </p:nvSpPr>
        <p:spPr>
          <a:xfrm>
            <a:off x="9464760" y="5297760"/>
            <a:ext cx="774000" cy="261000"/>
          </a:xfrm>
          <a:prstGeom prst="rect">
            <a:avLst/>
          </a:prstGeom>
          <a:noFill/>
          <a:ln w="0">
            <a:noFill/>
          </a:ln>
        </p:spPr>
        <p:txBody>
          <a:bodyPr lIns="90000" rIns="90000" tIns="45000" bIns="45000" anchor="t">
            <a:noAutofit/>
          </a:bodyPr>
          <a:p>
            <a:fld id="{539E5002-DC1B-48CF-998C-954E24EB7719}" type="slidenum">
              <a:rPr b="0" lang="it-IT" sz="1200" spc="-1" strike="noStrike">
                <a:latin typeface="Arial"/>
              </a:rPr>
              <a:t>&lt;numero&gt;</a:t>
            </a:fld>
            <a:endParaRPr b="0" lang="it-IT" sz="1200" spc="-1" strike="noStrike">
              <a:latin typeface="Arial"/>
            </a:endParaRPr>
          </a:p>
        </p:txBody>
      </p:sp>
      <p:sp>
        <p:nvSpPr>
          <p:cNvPr id="48" name=""/>
          <p:cNvSpPr txBox="1"/>
          <p:nvPr/>
        </p:nvSpPr>
        <p:spPr>
          <a:xfrm>
            <a:off x="3809520" y="5297760"/>
            <a:ext cx="952560" cy="261000"/>
          </a:xfrm>
          <a:prstGeom prst="rect">
            <a:avLst/>
          </a:prstGeom>
          <a:noFill/>
          <a:ln w="0">
            <a:noFill/>
          </a:ln>
        </p:spPr>
        <p:txBody>
          <a:bodyPr lIns="90000" rIns="90000" tIns="45000" bIns="45000" anchor="t">
            <a:noAutofit/>
          </a:bodyPr>
          <a:p>
            <a:r>
              <a:rPr b="0" lang="it-IT" sz="1200" spc="-1" strike="noStrike">
                <a:latin typeface="Arial"/>
              </a:rPr>
              <a:t>3/8/2023</a:t>
            </a:r>
            <a:endParaRPr b="0" lang="it-IT" sz="1200" spc="-1" strike="noStrike">
              <a:latin typeface="Arial"/>
            </a:endParaRPr>
          </a:p>
        </p:txBody>
      </p:sp>
      <p:pic>
        <p:nvPicPr>
          <p:cNvPr id="49" name="" descr=""/>
          <p:cNvPicPr/>
          <p:nvPr/>
        </p:nvPicPr>
        <p:blipFill>
          <a:blip r:embed="rId2"/>
          <a:stretch/>
        </p:blipFill>
        <p:spPr>
          <a:xfrm>
            <a:off x="9532080" y="29520"/>
            <a:ext cx="500040" cy="595440"/>
          </a:xfrm>
          <a:prstGeom prst="rect">
            <a:avLst/>
          </a:prstGeom>
          <a:ln w="0">
            <a:noFill/>
          </a:ln>
        </p:spPr>
      </p:pic>
      <p:pic>
        <p:nvPicPr>
          <p:cNvPr id="50" name="" descr=""/>
          <p:cNvPicPr/>
          <p:nvPr/>
        </p:nvPicPr>
        <p:blipFill>
          <a:blip r:embed="rId3"/>
          <a:stretch/>
        </p:blipFill>
        <p:spPr>
          <a:xfrm>
            <a:off x="0" y="0"/>
            <a:ext cx="3553200" cy="566964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7" name="PlaceHolder 1"/>
          <p:cNvSpPr>
            <a:spLocks noGrp="1"/>
          </p:cNvSpPr>
          <p:nvPr>
            <p:ph type="body"/>
          </p:nvPr>
        </p:nvSpPr>
        <p:spPr>
          <a:xfrm>
            <a:off x="245880" y="2178360"/>
            <a:ext cx="3533400" cy="2157480"/>
          </a:xfrm>
          <a:prstGeom prst="rect">
            <a:avLst/>
          </a:prstGeom>
          <a:noFill/>
          <a:ln w="0">
            <a:noFill/>
          </a:ln>
        </p:spPr>
        <p:txBody>
          <a:bodyPr lIns="0" rIns="0" tIns="0" bIns="0" anchor="t">
            <a:normAutofit fontScale="7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Montserrat"/>
              </a:rPr>
              <a:t>Fai clic per modificare il formato del testo della struttura</a:t>
            </a:r>
            <a:endParaRPr b="0" lang="en-US" sz="232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Montserrat"/>
              </a:rPr>
              <a:t>Secondo livello struttura</a:t>
            </a:r>
            <a:endParaRPr b="0" lang="en-US" sz="166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Montserrat"/>
              </a:rPr>
              <a:t>Terzo livello struttura</a:t>
            </a:r>
            <a:endParaRPr b="0" lang="en-US" sz="1490" spc="-1" strike="noStrike">
              <a:solidFill>
                <a:srgbClr val="000000"/>
              </a:solidFill>
              <a:latin typeface="Montserrat"/>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Montserrat"/>
              </a:rPr>
              <a:t>Quarto livello struttura</a:t>
            </a:r>
            <a:endParaRPr b="0" lang="en-US" sz="1490" spc="-1" strike="noStrike">
              <a:solidFill>
                <a:srgbClr val="000000"/>
              </a:solidFill>
              <a:latin typeface="Montserrat"/>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Quinto livello struttura</a:t>
            </a:r>
            <a:endParaRPr b="0" lang="en-US" sz="1660" spc="-1" strike="noStrike">
              <a:solidFill>
                <a:srgbClr val="000000"/>
              </a:solidFill>
              <a:latin typeface="Montserrat"/>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Sesto livello struttura</a:t>
            </a:r>
            <a:endParaRPr b="0" lang="en-US" sz="1660" spc="-1" strike="noStrike">
              <a:solidFill>
                <a:srgbClr val="000000"/>
              </a:solidFill>
              <a:latin typeface="Montserrat"/>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Settimo livello struttura</a:t>
            </a:r>
            <a:endParaRPr b="0" lang="en-US" sz="1660" spc="-1" strike="noStrike">
              <a:solidFill>
                <a:srgbClr val="000000"/>
              </a:solidFill>
              <a:latin typeface="Montserrat"/>
            </a:endParaRPr>
          </a:p>
        </p:txBody>
      </p:sp>
      <p:sp>
        <p:nvSpPr>
          <p:cNvPr id="88" name="PlaceHolder 2"/>
          <p:cNvSpPr>
            <a:spLocks noGrp="1"/>
          </p:cNvSpPr>
          <p:nvPr>
            <p:ph type="title"/>
          </p:nvPr>
        </p:nvSpPr>
        <p:spPr>
          <a:xfrm>
            <a:off x="246240" y="1139040"/>
            <a:ext cx="3533400" cy="70092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89" name="Donut 280"/>
          <p:cNvSpPr/>
          <p:nvPr/>
        </p:nvSpPr>
        <p:spPr>
          <a:xfrm>
            <a:off x="4158000" y="31320"/>
            <a:ext cx="5657760" cy="5601600"/>
          </a:xfrm>
          <a:prstGeom prst="donut">
            <a:avLst>
              <a:gd name="adj" fmla="val 22614"/>
            </a:avLst>
          </a:prstGeom>
          <a:solidFill>
            <a:srgbClr val="f2f2f2">
              <a:alpha val="87000"/>
            </a:srgbClr>
          </a:solidFill>
          <a:ln w="12600">
            <a:noFill/>
          </a:ln>
        </p:spPr>
        <p:style>
          <a:lnRef idx="0"/>
          <a:fillRef idx="0"/>
          <a:effectRef idx="0"/>
          <a:fontRef idx="minor"/>
        </p:style>
      </p:sp>
      <p:pic>
        <p:nvPicPr>
          <p:cNvPr id="90" name="" descr=""/>
          <p:cNvPicPr/>
          <p:nvPr/>
        </p:nvPicPr>
        <p:blipFill>
          <a:blip r:embed="rId2"/>
          <a:stretch/>
        </p:blipFill>
        <p:spPr>
          <a:xfrm>
            <a:off x="6865200" y="360"/>
            <a:ext cx="3553200" cy="5669640"/>
          </a:xfrm>
          <a:prstGeom prst="rect">
            <a:avLst/>
          </a:prstGeom>
          <a:ln w="0">
            <a:noFill/>
          </a:ln>
        </p:spPr>
      </p:pic>
      <p:sp>
        <p:nvSpPr>
          <p:cNvPr id="91" name="PlaceHolder 3"/>
          <p:cNvSpPr>
            <a:spLocks noGrp="1"/>
          </p:cNvSpPr>
          <p:nvPr>
            <p:ph type="body"/>
          </p:nvPr>
        </p:nvSpPr>
        <p:spPr>
          <a:xfrm>
            <a:off x="6863760" y="34920"/>
            <a:ext cx="2934000" cy="5599440"/>
          </a:xfrm>
          <a:prstGeom prst="rect">
            <a:avLst/>
          </a:prstGeom>
          <a:noFill/>
          <a:ln w="0">
            <a:noFill/>
          </a:ln>
        </p:spPr>
        <p:txBody>
          <a:bodyPr lIns="0" rIns="0" tIns="0" bIns="0" anchor="t">
            <a:normAutofit fontScale="68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Montserrat"/>
              </a:rPr>
              <a:t>Fai clic per modificare il formato del testo della struttura</a:t>
            </a:r>
            <a:endParaRPr b="0" lang="en-US" sz="232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Montserrat"/>
              </a:rPr>
              <a:t>Secondo livello struttura</a:t>
            </a:r>
            <a:endParaRPr b="0" lang="en-US" sz="166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Montserrat"/>
              </a:rPr>
              <a:t>Terzo livello struttura</a:t>
            </a:r>
            <a:endParaRPr b="0" lang="en-US" sz="1490" spc="-1" strike="noStrike">
              <a:solidFill>
                <a:srgbClr val="000000"/>
              </a:solidFill>
              <a:latin typeface="Montserrat"/>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Montserrat"/>
              </a:rPr>
              <a:t>Quarto livello struttura</a:t>
            </a:r>
            <a:endParaRPr b="0" lang="en-US" sz="1490" spc="-1" strike="noStrike">
              <a:solidFill>
                <a:srgbClr val="000000"/>
              </a:solidFill>
              <a:latin typeface="Montserrat"/>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Quinto livello struttura</a:t>
            </a:r>
            <a:endParaRPr b="0" lang="en-US" sz="1660" spc="-1" strike="noStrike">
              <a:solidFill>
                <a:srgbClr val="000000"/>
              </a:solidFill>
              <a:latin typeface="Montserrat"/>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Sesto livello struttura</a:t>
            </a:r>
            <a:endParaRPr b="0" lang="en-US" sz="1660" spc="-1" strike="noStrike">
              <a:solidFill>
                <a:srgbClr val="000000"/>
              </a:solidFill>
              <a:latin typeface="Montserrat"/>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Settimo livello struttura</a:t>
            </a:r>
            <a:endParaRPr b="0" lang="en-US" sz="1660" spc="-1" strike="noStrike">
              <a:solidFill>
                <a:srgbClr val="000000"/>
              </a:solidFill>
              <a:latin typeface="Montserrat"/>
            </a:endParaRPr>
          </a:p>
        </p:txBody>
      </p:sp>
      <p:sp>
        <p:nvSpPr>
          <p:cNvPr id="92" name="PlaceHolder 4"/>
          <p:cNvSpPr>
            <a:spLocks noGrp="1"/>
          </p:cNvSpPr>
          <p:nvPr>
            <p:ph type="body"/>
          </p:nvPr>
        </p:nvSpPr>
        <p:spPr>
          <a:xfrm>
            <a:off x="5573160" y="1455840"/>
            <a:ext cx="2757600" cy="2757600"/>
          </a:xfrm>
          <a:prstGeom prst="rect">
            <a:avLst/>
          </a:prstGeom>
          <a:noFill/>
          <a:ln w="0">
            <a:noFill/>
          </a:ln>
        </p:spPr>
        <p:txBody>
          <a:bodyPr lIns="0" rIns="0" tIns="0" bIns="0" anchor="t">
            <a:normAutofit fontScale="71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Montserrat"/>
              </a:rPr>
              <a:t>Fai clic per modificare il formato del testo della struttura</a:t>
            </a:r>
            <a:endParaRPr b="0" lang="en-US" sz="232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Montserrat"/>
              </a:rPr>
              <a:t>Secondo livello struttura</a:t>
            </a:r>
            <a:endParaRPr b="0" lang="en-US" sz="166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Montserrat"/>
              </a:rPr>
              <a:t>Terzo livello struttura</a:t>
            </a:r>
            <a:endParaRPr b="0" lang="en-US" sz="1490" spc="-1" strike="noStrike">
              <a:solidFill>
                <a:srgbClr val="000000"/>
              </a:solidFill>
              <a:latin typeface="Montserrat"/>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Montserrat"/>
              </a:rPr>
              <a:t>Quarto livello struttura</a:t>
            </a:r>
            <a:endParaRPr b="0" lang="en-US" sz="1490" spc="-1" strike="noStrike">
              <a:solidFill>
                <a:srgbClr val="000000"/>
              </a:solidFill>
              <a:latin typeface="Montserrat"/>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Quinto livello struttura</a:t>
            </a:r>
            <a:endParaRPr b="0" lang="en-US" sz="1660" spc="-1" strike="noStrike">
              <a:solidFill>
                <a:srgbClr val="000000"/>
              </a:solidFill>
              <a:latin typeface="Montserrat"/>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Sesto livello struttura</a:t>
            </a:r>
            <a:endParaRPr b="0" lang="en-US" sz="1660" spc="-1" strike="noStrike">
              <a:solidFill>
                <a:srgbClr val="000000"/>
              </a:solidFill>
              <a:latin typeface="Montserrat"/>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Settimo livello struttura</a:t>
            </a:r>
            <a:endParaRPr b="0" lang="en-US" sz="1660" spc="-1" strike="noStrike">
              <a:solidFill>
                <a:srgbClr val="000000"/>
              </a:solidFill>
              <a:latin typeface="Montserrat"/>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9" name="Frame 2"/>
          <p:cNvSpPr/>
          <p:nvPr/>
        </p:nvSpPr>
        <p:spPr>
          <a:xfrm>
            <a:off x="70560" y="79560"/>
            <a:ext cx="9937800" cy="5510160"/>
          </a:xfrm>
          <a:prstGeom prst="frame">
            <a:avLst>
              <a:gd name="adj1" fmla="val 556"/>
            </a:avLst>
          </a:prstGeom>
          <a:solidFill>
            <a:srgbClr val="d15450"/>
          </a:solidFill>
          <a:ln w="12600">
            <a:noFill/>
          </a:ln>
        </p:spPr>
        <p:style>
          <a:lnRef idx="0"/>
          <a:fillRef idx="0"/>
          <a:effectRef idx="0"/>
          <a:fontRef idx="minor"/>
        </p:style>
      </p:sp>
      <p:sp>
        <p:nvSpPr>
          <p:cNvPr id="130" name="PlaceHolder 1"/>
          <p:cNvSpPr>
            <a:spLocks noGrp="1"/>
          </p:cNvSpPr>
          <p:nvPr>
            <p:ph type="title"/>
          </p:nvPr>
        </p:nvSpPr>
        <p:spPr>
          <a:xfrm>
            <a:off x="504000" y="226080"/>
            <a:ext cx="9071280" cy="94644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131"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8" name="PlaceHolder 1"/>
          <p:cNvSpPr>
            <a:spLocks noGrp="1"/>
          </p:cNvSpPr>
          <p:nvPr>
            <p:ph type="body"/>
          </p:nvPr>
        </p:nvSpPr>
        <p:spPr>
          <a:xfrm>
            <a:off x="4986000" y="467280"/>
            <a:ext cx="4500360" cy="450072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69" name="PlaceHolder 2"/>
          <p:cNvSpPr>
            <a:spLocks noGrp="1"/>
          </p:cNvSpPr>
          <p:nvPr>
            <p:ph type="body"/>
          </p:nvPr>
        </p:nvSpPr>
        <p:spPr>
          <a:xfrm>
            <a:off x="456840" y="2123640"/>
            <a:ext cx="3889800" cy="1767240"/>
          </a:xfrm>
          <a:prstGeom prst="rect">
            <a:avLst/>
          </a:prstGeom>
          <a:noFill/>
          <a:ln w="0">
            <a:noFill/>
          </a:ln>
        </p:spPr>
        <p:txBody>
          <a:bodyPr lIns="0" rIns="0" tIns="0" bIns="0" anchor="t">
            <a:normAutofit fontScale="71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0" name="PlaceHolder 3"/>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171" name="PlaceHolder 4"/>
          <p:cNvSpPr>
            <a:spLocks noGrp="1"/>
          </p:cNvSpPr>
          <p:nvPr>
            <p:ph type="body"/>
          </p:nvPr>
        </p:nvSpPr>
        <p:spPr>
          <a:xfrm>
            <a:off x="4866120" y="4183560"/>
            <a:ext cx="1164960" cy="1183320"/>
          </a:xfrm>
          <a:prstGeom prst="rect">
            <a:avLst/>
          </a:prstGeom>
          <a:noFill/>
          <a:ln w="0">
            <a:noFill/>
          </a:ln>
        </p:spPr>
        <p:txBody>
          <a:bodyPr lIns="0" rIns="0" tIns="0" bIns="0" anchor="t">
            <a:normAutofit fontScale="29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2" name="PlaceHolder 5"/>
          <p:cNvSpPr>
            <a:spLocks noGrp="1"/>
          </p:cNvSpPr>
          <p:nvPr>
            <p:ph type="body"/>
          </p:nvPr>
        </p:nvSpPr>
        <p:spPr>
          <a:xfrm>
            <a:off x="6760440" y="4183560"/>
            <a:ext cx="1164960" cy="1183320"/>
          </a:xfrm>
          <a:prstGeom prst="rect">
            <a:avLst/>
          </a:prstGeom>
          <a:noFill/>
          <a:ln w="0">
            <a:noFill/>
          </a:ln>
        </p:spPr>
        <p:txBody>
          <a:bodyPr lIns="0" rIns="0" tIns="0" bIns="0" anchor="t">
            <a:normAutofit fontScale="29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3" name="PlaceHolder 6"/>
          <p:cNvSpPr>
            <a:spLocks noGrp="1"/>
          </p:cNvSpPr>
          <p:nvPr>
            <p:ph type="body"/>
          </p:nvPr>
        </p:nvSpPr>
        <p:spPr>
          <a:xfrm>
            <a:off x="8514360" y="4214520"/>
            <a:ext cx="1164960" cy="1183320"/>
          </a:xfrm>
          <a:prstGeom prst="rect">
            <a:avLst/>
          </a:prstGeom>
          <a:noFill/>
          <a:ln w="0">
            <a:noFill/>
          </a:ln>
        </p:spPr>
        <p:txBody>
          <a:bodyPr lIns="0" rIns="0" tIns="0" bIns="0" anchor="t">
            <a:normAutofit fontScale="29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4" name="Rectangle 82"/>
          <p:cNvSpPr/>
          <p:nvPr/>
        </p:nvSpPr>
        <p:spPr>
          <a:xfrm>
            <a:off x="883800" y="4700160"/>
            <a:ext cx="3035520" cy="105840"/>
          </a:xfrm>
          <a:prstGeom prst="rect">
            <a:avLst/>
          </a:prstGeom>
          <a:solidFill>
            <a:srgbClr val="836bcc"/>
          </a:solidFill>
          <a:ln w="12600">
            <a:noFill/>
          </a:ln>
        </p:spPr>
        <p:style>
          <a:lnRef idx="0"/>
          <a:fillRef idx="0"/>
          <a:effectRef idx="0"/>
          <a:fontRef idx="minor"/>
        </p:style>
      </p:sp>
      <p:pic>
        <p:nvPicPr>
          <p:cNvPr id="175" name="" descr=""/>
          <p:cNvPicPr/>
          <p:nvPr/>
        </p:nvPicPr>
        <p:blipFill>
          <a:blip r:embed="rId2"/>
          <a:stretch/>
        </p:blipFill>
        <p:spPr>
          <a:xfrm>
            <a:off x="5737680" y="1219320"/>
            <a:ext cx="2996280" cy="299628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2" name="Donut 349"/>
          <p:cNvSpPr/>
          <p:nvPr/>
        </p:nvSpPr>
        <p:spPr>
          <a:xfrm>
            <a:off x="4513320" y="-918000"/>
            <a:ext cx="7435440" cy="7142400"/>
          </a:xfrm>
          <a:prstGeom prst="donut">
            <a:avLst>
              <a:gd name="adj" fmla="val 13580"/>
            </a:avLst>
          </a:prstGeom>
          <a:solidFill>
            <a:srgbClr val="f2f2f2">
              <a:alpha val="71000"/>
            </a:srgbClr>
          </a:solidFill>
          <a:ln w="12600">
            <a:noFill/>
          </a:ln>
        </p:spPr>
        <p:style>
          <a:lnRef idx="0"/>
          <a:fillRef idx="0"/>
          <a:effectRef idx="0"/>
          <a:fontRef idx="minor"/>
        </p:style>
      </p:sp>
      <p:sp>
        <p:nvSpPr>
          <p:cNvPr id="213" name="PlaceHolder 1"/>
          <p:cNvSpPr>
            <a:spLocks noGrp="1"/>
          </p:cNvSpPr>
          <p:nvPr>
            <p:ph type="body"/>
          </p:nvPr>
        </p:nvSpPr>
        <p:spPr>
          <a:xfrm>
            <a:off x="356760" y="192780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4" name="PlaceHolder 2"/>
          <p:cNvSpPr>
            <a:spLocks noGrp="1"/>
          </p:cNvSpPr>
          <p:nvPr>
            <p:ph type="title"/>
          </p:nvPr>
        </p:nvSpPr>
        <p:spPr>
          <a:xfrm>
            <a:off x="325440" y="838440"/>
            <a:ext cx="5245920" cy="5536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15" name="PlaceHolder 3"/>
          <p:cNvSpPr>
            <a:spLocks noGrp="1"/>
          </p:cNvSpPr>
          <p:nvPr>
            <p:ph type="body"/>
          </p:nvPr>
        </p:nvSpPr>
        <p:spPr>
          <a:xfrm>
            <a:off x="356760" y="375048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6" name="PlaceHolder 4"/>
          <p:cNvSpPr>
            <a:spLocks noGrp="1"/>
          </p:cNvSpPr>
          <p:nvPr>
            <p:ph type="body"/>
          </p:nvPr>
        </p:nvSpPr>
        <p:spPr>
          <a:xfrm>
            <a:off x="3168000" y="192780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7" name="PlaceHolder 5"/>
          <p:cNvSpPr>
            <a:spLocks noGrp="1"/>
          </p:cNvSpPr>
          <p:nvPr>
            <p:ph type="body"/>
          </p:nvPr>
        </p:nvSpPr>
        <p:spPr>
          <a:xfrm>
            <a:off x="3168000" y="375048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8" name="Oval 350"/>
          <p:cNvSpPr/>
          <p:nvPr/>
        </p:nvSpPr>
        <p:spPr>
          <a:xfrm>
            <a:off x="7737840" y="-271440"/>
            <a:ext cx="2892960" cy="2892960"/>
          </a:xfrm>
          <a:prstGeom prst="ellipse">
            <a:avLst/>
          </a:prstGeom>
          <a:solidFill>
            <a:srgbClr val="9c1133"/>
          </a:solidFill>
          <a:ln w="12600">
            <a:noFill/>
          </a:ln>
        </p:spPr>
        <p:style>
          <a:lnRef idx="0"/>
          <a:fillRef idx="0"/>
          <a:effectRef idx="0"/>
          <a:fontRef idx="minor"/>
        </p:style>
      </p:sp>
      <p:sp>
        <p:nvSpPr>
          <p:cNvPr id="219" name="PlaceHolder 6"/>
          <p:cNvSpPr>
            <a:spLocks noGrp="1"/>
          </p:cNvSpPr>
          <p:nvPr>
            <p:ph type="body"/>
          </p:nvPr>
        </p:nvSpPr>
        <p:spPr>
          <a:xfrm>
            <a:off x="5768280" y="246960"/>
            <a:ext cx="4862520" cy="481176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20" name="PlaceHolder 7"/>
          <p:cNvSpPr>
            <a:spLocks noGrp="1"/>
          </p:cNvSpPr>
          <p:nvPr>
            <p:ph type="body"/>
          </p:nvPr>
        </p:nvSpPr>
        <p:spPr>
          <a:xfrm>
            <a:off x="5947920" y="3488400"/>
            <a:ext cx="1936800" cy="1916640"/>
          </a:xfrm>
          <a:prstGeom prst="rect">
            <a:avLst/>
          </a:prstGeom>
          <a:noFill/>
          <a:ln w="0">
            <a:noFill/>
          </a:ln>
        </p:spPr>
        <p:txBody>
          <a:bodyPr lIns="0" rIns="0" tIns="0" bIns="0" anchor="t">
            <a:normAutofit fontScale="50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57" name="PlaceHolder 1"/>
          <p:cNvSpPr>
            <a:spLocks noGrp="1"/>
          </p:cNvSpPr>
          <p:nvPr>
            <p:ph type="title"/>
          </p:nvPr>
        </p:nvSpPr>
        <p:spPr>
          <a:xfrm>
            <a:off x="504000" y="226080"/>
            <a:ext cx="9071280" cy="94644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58"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5" name="PlaceHolder 1"/>
          <p:cNvSpPr>
            <a:spLocks noGrp="1"/>
          </p:cNvSpPr>
          <p:nvPr>
            <p:ph type="title"/>
          </p:nvPr>
        </p:nvSpPr>
        <p:spPr>
          <a:xfrm>
            <a:off x="1960200" y="451800"/>
            <a:ext cx="6159240" cy="60480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96" name="Frame 33"/>
          <p:cNvSpPr/>
          <p:nvPr/>
        </p:nvSpPr>
        <p:spPr>
          <a:xfrm>
            <a:off x="0" y="360"/>
            <a:ext cx="10079640" cy="5669640"/>
          </a:xfrm>
          <a:prstGeom prst="frame">
            <a:avLst>
              <a:gd name="adj1" fmla="val 3333"/>
            </a:avLst>
          </a:prstGeom>
          <a:solidFill>
            <a:srgbClr val="836bcc"/>
          </a:solidFill>
          <a:ln w="12600">
            <a:noFill/>
          </a:ln>
        </p:spPr>
        <p:style>
          <a:lnRef idx="0"/>
          <a:fillRef idx="0"/>
          <a:effectRef idx="0"/>
          <a:fontRef idx="minor"/>
        </p:style>
      </p:sp>
      <p:sp>
        <p:nvSpPr>
          <p:cNvPr id="297"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3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335" name="Frame 2"/>
          <p:cNvSpPr/>
          <p:nvPr/>
        </p:nvSpPr>
        <p:spPr>
          <a:xfrm>
            <a:off x="0" y="360"/>
            <a:ext cx="10079640" cy="5669640"/>
          </a:xfrm>
          <a:prstGeom prst="frame">
            <a:avLst>
              <a:gd name="adj1" fmla="val 3333"/>
            </a:avLst>
          </a:prstGeom>
          <a:solidFill>
            <a:srgbClr val="d15450"/>
          </a:solidFill>
          <a:ln w="12600">
            <a:noFill/>
          </a:ln>
        </p:spPr>
        <p:style>
          <a:lnRef idx="0"/>
          <a:fillRef idx="0"/>
          <a:effectRef idx="0"/>
          <a:fontRef idx="minor"/>
        </p:style>
      </p:sp>
      <p:sp>
        <p:nvSpPr>
          <p:cNvPr id="336"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99.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jpeg"/><Relationship Id="rId3" Type="http://schemas.openxmlformats.org/officeDocument/2006/relationships/slideLayout" Target="../slideLayouts/slideLayout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34.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6.xml"/>
</Relationships>
</file>

<file path=ppt/slides/_rels/slide35.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9.jpeg"/><Relationship Id="rId3" Type="http://schemas.openxmlformats.org/officeDocument/2006/relationships/slideLayout" Target="../slideLayouts/slideLayout2.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99.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51.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3" name=""/>
          <p:cNvSpPr/>
          <p:nvPr/>
        </p:nvSpPr>
        <p:spPr>
          <a:xfrm>
            <a:off x="144000" y="144000"/>
            <a:ext cx="9792000" cy="5400000"/>
          </a:xfrm>
          <a:prstGeom prst="rect">
            <a:avLst/>
          </a:prstGeom>
          <a:solidFill>
            <a:srgbClr val="000000"/>
          </a:solidFill>
          <a:ln w="0">
            <a:noFill/>
          </a:ln>
        </p:spPr>
        <p:style>
          <a:lnRef idx="0"/>
          <a:fillRef idx="0"/>
          <a:effectRef idx="0"/>
          <a:fontRef idx="minor"/>
        </p:style>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7"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Agenzie Stampa</a:t>
            </a:r>
            <a:endParaRPr b="0" lang="en-US" sz="2800" spc="-1" strike="noStrike">
              <a:solidFill>
                <a:srgbClr val="000000"/>
              </a:solidFill>
              <a:latin typeface="Lora"/>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8"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Agenzie Stampa</a:t>
            </a:r>
            <a:endParaRPr b="1" lang="it-IT" sz="2200" spc="-1" strike="noStrike">
              <a:solidFill>
                <a:srgbClr val="000000"/>
              </a:solidFill>
              <a:latin typeface="Montserrat"/>
            </a:endParaRPr>
          </a:p>
        </p:txBody>
      </p:sp>
      <p:sp>
        <p:nvSpPr>
          <p:cNvPr id="479"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Le aumentate casistiche di fake news ha portato diverse agenzie stampa (e organi simili) ad adottare tecnologie di registro distribuito per garantire l'autenticità delle news ed impedire la manipolazione delle notizie.</a:t>
            </a:r>
            <a:endParaRPr b="0" lang="it-IT" sz="1800" spc="-1" strike="noStrike">
              <a:solidFill>
                <a:srgbClr val="000000"/>
              </a:solidFill>
              <a:latin typeface="Montserrat"/>
            </a:endParaRPr>
          </a:p>
        </p:txBody>
      </p:sp>
      <p:sp>
        <p:nvSpPr>
          <p:cNvPr id="480"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1"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Sistemi di pagamento</a:t>
            </a:r>
            <a:endParaRPr b="0" lang="en-US" sz="2800" spc="-1" strike="noStrike">
              <a:solidFill>
                <a:srgbClr val="000000"/>
              </a:solidFill>
              <a:latin typeface="Lora"/>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2"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Sistemi di pagamento</a:t>
            </a:r>
            <a:endParaRPr b="1" lang="it-IT" sz="2200" spc="-1" strike="noStrike">
              <a:solidFill>
                <a:srgbClr val="000000"/>
              </a:solidFill>
              <a:latin typeface="Montserrat"/>
            </a:endParaRPr>
          </a:p>
        </p:txBody>
      </p:sp>
      <p:sp>
        <p:nvSpPr>
          <p:cNvPr id="483"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Analogamente alle criptomonete diversi sistemi di pagamento hanno adottato le tecnologie delle blockchain per le opportunità che offrono.</a:t>
            </a:r>
            <a:endParaRPr b="0" lang="it-IT" sz="1800" spc="-1" strike="noStrike">
              <a:solidFill>
                <a:srgbClr val="000000"/>
              </a:solidFill>
              <a:latin typeface="Montserrat"/>
            </a:endParaRPr>
          </a:p>
        </p:txBody>
      </p:sp>
      <p:sp>
        <p:nvSpPr>
          <p:cNvPr id="484"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5"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Assicurazioni</a:t>
            </a:r>
            <a:endParaRPr b="0" lang="en-US" sz="2800" spc="-1" strike="noStrike">
              <a:solidFill>
                <a:srgbClr val="000000"/>
              </a:solidFill>
              <a:latin typeface="Lora"/>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6"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Assicurazioni</a:t>
            </a:r>
            <a:endParaRPr b="1" lang="it-IT" sz="2200" spc="-1" strike="noStrike">
              <a:solidFill>
                <a:srgbClr val="000000"/>
              </a:solidFill>
              <a:latin typeface="Montserrat"/>
            </a:endParaRPr>
          </a:p>
        </p:txBody>
      </p:sp>
      <p:sp>
        <p:nvSpPr>
          <p:cNvPr id="487"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La progressiva </a:t>
            </a:r>
            <a:r>
              <a:rPr b="0" i="1" lang="it-IT" sz="1800" spc="-1" strike="noStrike">
                <a:solidFill>
                  <a:srgbClr val="000000"/>
                </a:solidFill>
                <a:latin typeface="Montserrat"/>
              </a:rPr>
              <a:t>tecnologizzazione</a:t>
            </a:r>
            <a:r>
              <a:rPr b="0" lang="it-IT" sz="1800" spc="-1" strike="noStrike">
                <a:solidFill>
                  <a:srgbClr val="000000"/>
                </a:solidFill>
                <a:latin typeface="Montserrat"/>
              </a:rPr>
              <a:t> e automazione delle assicurazioni ha portato questi enti a considerare anche le tecnologie dei registri distribuiti, magari interconnessi a dispositivi IoT come le cosiddette </a:t>
            </a:r>
            <a:r>
              <a:rPr b="0" i="1" lang="it-IT" sz="1800" spc="-1" strike="noStrike">
                <a:solidFill>
                  <a:srgbClr val="000000"/>
                </a:solidFill>
                <a:latin typeface="Montserrat"/>
              </a:rPr>
              <a:t>scatole nere</a:t>
            </a:r>
            <a:r>
              <a:rPr b="0" lang="it-IT" sz="1800" spc="-1" strike="noStrike">
                <a:solidFill>
                  <a:srgbClr val="000000"/>
                </a:solidFill>
                <a:latin typeface="Montserrat"/>
              </a:rPr>
              <a:t> per le auto. Impiegare blockchain significa anche poter automatizzare rendendo totalmente inalterabili i dati del processo assicurativo.</a:t>
            </a:r>
            <a:endParaRPr b="0" lang="it-IT" sz="1800" spc="-1" strike="noStrike">
              <a:solidFill>
                <a:srgbClr val="000000"/>
              </a:solidFill>
              <a:latin typeface="Montserrat"/>
            </a:endParaRPr>
          </a:p>
        </p:txBody>
      </p:sp>
      <p:sp>
        <p:nvSpPr>
          <p:cNvPr id="488"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9"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Strumenti di Governance</a:t>
            </a:r>
            <a:endParaRPr b="0" lang="en-US" sz="2800" spc="-1" strike="noStrike">
              <a:solidFill>
                <a:srgbClr val="000000"/>
              </a:solidFill>
              <a:latin typeface="Lora"/>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0"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Strumenti di Governance</a:t>
            </a:r>
            <a:endParaRPr b="1" lang="it-IT" sz="2200" spc="-1" strike="noStrike">
              <a:solidFill>
                <a:srgbClr val="000000"/>
              </a:solidFill>
              <a:latin typeface="Montserrat"/>
            </a:endParaRPr>
          </a:p>
        </p:txBody>
      </p:sp>
      <p:sp>
        <p:nvSpPr>
          <p:cNvPr id="491"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Svariati sono gli usi che possono essere fatti nel governo di un paese.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Le attività di governo, di legiferare, ecc... possono beneficiare di una agevole pubblicazione elettronica che traccia tutto, rende inalterabili e distribuite le informazioni.</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Un particolare caso d'uso che rende la cifra  è il caso dei documenti, come la carta di identità elettronica, e l'anagrafe che può diventare una sorta di fascicolo personale.</a:t>
            </a:r>
            <a:endParaRPr b="0" lang="it-IT" sz="1800" spc="-1" strike="noStrike">
              <a:solidFill>
                <a:srgbClr val="000000"/>
              </a:solidFill>
              <a:latin typeface="Montserrat"/>
            </a:endParaRPr>
          </a:p>
        </p:txBody>
      </p:sp>
      <p:sp>
        <p:nvSpPr>
          <p:cNvPr id="492"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3"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Voto</a:t>
            </a:r>
            <a:endParaRPr b="0" lang="en-US" sz="2800" spc="-1" strike="noStrike">
              <a:solidFill>
                <a:srgbClr val="000000"/>
              </a:solidFill>
              <a:latin typeface="Lora"/>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4"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Voto</a:t>
            </a:r>
            <a:endParaRPr b="1" lang="it-IT" sz="2200" spc="-1" strike="noStrike">
              <a:solidFill>
                <a:srgbClr val="000000"/>
              </a:solidFill>
              <a:latin typeface="Montserrat"/>
            </a:endParaRPr>
          </a:p>
        </p:txBody>
      </p:sp>
      <p:sp>
        <p:nvSpPr>
          <p:cNvPr id="495"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Altro caso particolare degli strumenti di governo è il voto elettorale.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Adozione ancora molto discussa in alcuni paesi, è intuitivo comprende come queste tecnologie rendono </a:t>
            </a:r>
            <a:r>
              <a:rPr b="0" i="1" lang="it-IT" sz="1800" spc="-1" strike="noStrike">
                <a:solidFill>
                  <a:srgbClr val="000000"/>
                </a:solidFill>
                <a:latin typeface="Montserrat"/>
              </a:rPr>
              <a:t>sicuro</a:t>
            </a:r>
            <a:r>
              <a:rPr b="0" lang="it-IT" sz="1800" spc="-1" strike="noStrike">
                <a:solidFill>
                  <a:srgbClr val="000000"/>
                </a:solidFill>
                <a:latin typeface="Montserrat"/>
              </a:rPr>
              <a:t> il voto elettronico.</a:t>
            </a:r>
            <a:endParaRPr b="0" lang="it-IT" sz="1800" spc="-1" strike="noStrike">
              <a:solidFill>
                <a:srgbClr val="000000"/>
              </a:solidFill>
              <a:latin typeface="Montserrat"/>
            </a:endParaRPr>
          </a:p>
        </p:txBody>
      </p:sp>
      <p:sp>
        <p:nvSpPr>
          <p:cNvPr id="496"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4" name="Title 2"/>
          <p:cNvSpPr/>
          <p:nvPr/>
        </p:nvSpPr>
        <p:spPr>
          <a:xfrm>
            <a:off x="3564000" y="1184040"/>
            <a:ext cx="6084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4400" spc="299" strike="noStrike">
                <a:solidFill>
                  <a:srgbClr val="000000"/>
                </a:solidFill>
                <a:latin typeface="Poppins"/>
                <a:ea typeface="Roboto Medium"/>
              </a:rPr>
              <a:t>Blockchain</a:t>
            </a:r>
            <a:endParaRPr b="1" lang="it-IT" sz="4400" spc="-1" strike="noStrike">
              <a:solidFill>
                <a:srgbClr val="000000"/>
              </a:solidFill>
              <a:latin typeface="Arial"/>
            </a:endParaRPr>
          </a:p>
        </p:txBody>
      </p:sp>
      <p:sp>
        <p:nvSpPr>
          <p:cNvPr id="455" name="Rectangle 8"/>
          <p:cNvSpPr/>
          <p:nvPr/>
        </p:nvSpPr>
        <p:spPr>
          <a:xfrm>
            <a:off x="3637080" y="4932000"/>
            <a:ext cx="192924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ffff00"/>
                </a:solidFill>
                <a:latin typeface="Roboto"/>
                <a:ea typeface="Roboto"/>
              </a:rPr>
              <a:t>Roma 3/8/2023</a:t>
            </a:r>
            <a:endParaRPr b="0" lang="it-IT" sz="1800" spc="-1" strike="noStrike">
              <a:latin typeface="Arial"/>
            </a:endParaRPr>
          </a:p>
        </p:txBody>
      </p:sp>
      <p:sp>
        <p:nvSpPr>
          <p:cNvPr id="456" name="Title 2"/>
          <p:cNvSpPr/>
          <p:nvPr/>
        </p:nvSpPr>
        <p:spPr>
          <a:xfrm>
            <a:off x="3564720" y="644040"/>
            <a:ext cx="4991040" cy="59976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Informatica</a:t>
            </a:r>
            <a:endParaRPr b="0" lang="it-IT" sz="3200" spc="-1" strike="noStrike">
              <a:latin typeface="Arial"/>
            </a:endParaRPr>
          </a:p>
        </p:txBody>
      </p:sp>
      <p:sp>
        <p:nvSpPr>
          <p:cNvPr id="457" name="Title 2_0"/>
          <p:cNvSpPr/>
          <p:nvPr/>
        </p:nvSpPr>
        <p:spPr>
          <a:xfrm>
            <a:off x="3564720" y="2262960"/>
            <a:ext cx="3779280" cy="248904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Blockchain:</a:t>
            </a:r>
            <a:br>
              <a:rPr sz="3200"/>
            </a:br>
            <a:r>
              <a:rPr b="1" lang="it-IT" sz="3200" spc="-1" strike="noStrike">
                <a:solidFill>
                  <a:srgbClr val="ffffff"/>
                </a:solidFill>
                <a:latin typeface="Poppins"/>
                <a:ea typeface="Roboto Medium"/>
              </a:rPr>
              <a:t>impieghi,</a:t>
            </a:r>
            <a:br>
              <a:rPr sz="3200"/>
            </a:br>
            <a:r>
              <a:rPr b="1" lang="it-IT" sz="3200" spc="-1" strike="noStrike">
                <a:solidFill>
                  <a:srgbClr val="ffffff"/>
                </a:solidFill>
                <a:latin typeface="Poppins"/>
                <a:ea typeface="Roboto Medium"/>
              </a:rPr>
              <a:t>criptomonete</a:t>
            </a:r>
            <a:br>
              <a:rPr sz="3200"/>
            </a:br>
            <a:r>
              <a:rPr b="1" lang="it-IT" sz="3200" spc="-1" strike="noStrike">
                <a:solidFill>
                  <a:srgbClr val="ffffff"/>
                </a:solidFill>
                <a:latin typeface="Poppins"/>
                <a:ea typeface="Roboto Medium"/>
              </a:rPr>
              <a:t>e altri usi</a:t>
            </a:r>
            <a:endParaRPr b="0" lang="it-IT" sz="3200" spc="-1" strike="noStrike">
              <a:latin typeface="Arial"/>
            </a:endParaRPr>
          </a:p>
        </p:txBody>
      </p:sp>
      <p:sp>
        <p:nvSpPr>
          <p:cNvPr id="458" name="Rectangle 8_1"/>
          <p:cNvSpPr/>
          <p:nvPr/>
        </p:nvSpPr>
        <p:spPr>
          <a:xfrm>
            <a:off x="3564720" y="60480"/>
            <a:ext cx="21898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000000"/>
                </a:solidFill>
                <a:latin typeface="Roboto"/>
                <a:ea typeface="Roboto"/>
              </a:rPr>
              <a:t>Stefano Bortolato</a:t>
            </a:r>
            <a:endParaRPr b="0" lang="it-IT" sz="1800" spc="-1" strike="noStrike">
              <a:solidFill>
                <a:srgbClr val="000000"/>
              </a:solidFill>
              <a:latin typeface="Arial"/>
            </a:endParaRPr>
          </a:p>
        </p:txBody>
      </p:sp>
      <p:pic>
        <p:nvPicPr>
          <p:cNvPr id="459" name="" descr=""/>
          <p:cNvPicPr/>
          <p:nvPr/>
        </p:nvPicPr>
        <p:blipFill>
          <a:blip r:embed="rId1"/>
          <a:stretch/>
        </p:blipFill>
        <p:spPr>
          <a:xfrm>
            <a:off x="7488720" y="4151520"/>
            <a:ext cx="999000" cy="1190520"/>
          </a:xfrm>
          <a:prstGeom prst="rect">
            <a:avLst/>
          </a:prstGeom>
          <a:ln w="0">
            <a:noFill/>
          </a:ln>
        </p:spPr>
      </p:pic>
      <p:sp>
        <p:nvSpPr>
          <p:cNvPr id="460" name="Title 5"/>
          <p:cNvSpPr/>
          <p:nvPr/>
        </p:nvSpPr>
        <p:spPr>
          <a:xfrm>
            <a:off x="8703000" y="2441160"/>
            <a:ext cx="792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11620" spc="299" strike="noStrike">
                <a:solidFill>
                  <a:srgbClr val="000000"/>
                </a:solidFill>
                <a:latin typeface="Poppins"/>
                <a:ea typeface="Roboto Medium"/>
              </a:rPr>
              <a:t>5</a:t>
            </a:r>
            <a:endParaRPr b="1" lang="it-IT" sz="11620" spc="-1" strike="noStrike">
              <a:solidFill>
                <a:srgbClr val="000000"/>
              </a:solidFill>
              <a:latin typeface="Arial"/>
            </a:endParaRPr>
          </a:p>
        </p:txBody>
      </p:sp>
      <p:sp>
        <p:nvSpPr>
          <p:cNvPr id="461" name=""/>
          <p:cNvSpPr txBox="1"/>
          <p:nvPr/>
        </p:nvSpPr>
        <p:spPr>
          <a:xfrm>
            <a:off x="8568000" y="500040"/>
            <a:ext cx="860400" cy="306720"/>
          </a:xfrm>
          <a:prstGeom prst="rect">
            <a:avLst/>
          </a:prstGeom>
          <a:noFill/>
          <a:ln w="0">
            <a:noFill/>
          </a:ln>
        </p:spPr>
        <p:txBody>
          <a:bodyPr lIns="90000" rIns="90000" tIns="45000" bIns="45000" anchor="t">
            <a:noAutofit/>
          </a:bodyPr>
          <a:p>
            <a:r>
              <a:rPr b="0" lang="it-IT" sz="1400" spc="-1" strike="noStrike">
                <a:latin typeface="Montserrat"/>
              </a:rPr>
              <a:t>dsb005</a:t>
            </a:r>
            <a:endParaRPr b="0" lang="it-IT" sz="1400" spc="-1" strike="noStrike">
              <a:latin typeface="Arial"/>
            </a:endParaRPr>
          </a:p>
        </p:txBody>
      </p:sp>
      <p:pic>
        <p:nvPicPr>
          <p:cNvPr id="462" name="" descr=""/>
          <p:cNvPicPr/>
          <p:nvPr/>
        </p:nvPicPr>
        <p:blipFill>
          <a:blip r:embed="rId2"/>
          <a:stretch/>
        </p:blipFill>
        <p:spPr>
          <a:xfrm>
            <a:off x="0" y="0"/>
            <a:ext cx="3553200" cy="5669640"/>
          </a:xfrm>
          <a:prstGeom prst="rect">
            <a:avLst/>
          </a:prstGeom>
          <a:ln w="0">
            <a:noFill/>
          </a:ln>
        </p:spPr>
      </p:pic>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7"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Cloud e Storage</a:t>
            </a:r>
            <a:endParaRPr b="0" lang="en-US" sz="2800" spc="-1" strike="noStrike">
              <a:solidFill>
                <a:srgbClr val="000000"/>
              </a:solidFill>
              <a:latin typeface="Lora"/>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8"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Cloud e Storage</a:t>
            </a:r>
            <a:endParaRPr b="1" lang="it-IT" sz="2200" spc="-1" strike="noStrike">
              <a:solidFill>
                <a:srgbClr val="000000"/>
              </a:solidFill>
              <a:latin typeface="Montserrat"/>
            </a:endParaRPr>
          </a:p>
        </p:txBody>
      </p:sp>
      <p:sp>
        <p:nvSpPr>
          <p:cNvPr id="499"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Le aziende che offrono servizi cloud normalmente hanno più edifici che contengono i server e anche i server stessi non sono macchine singole, ma ambienti con molti server all'interno.</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Per il buon funzionamento di tutto ci si affida a tecnologie di tracciamento e di sicurezza come quelle blockchain che permettono anche trasmissioni dei dati da un server all'altro, da un centro all'altro con caratteristiche di sicurezza e integrità.</a:t>
            </a:r>
            <a:endParaRPr b="0" lang="it-IT" sz="1800" spc="-1" strike="noStrike">
              <a:solidFill>
                <a:srgbClr val="000000"/>
              </a:solidFill>
              <a:latin typeface="Montserrat"/>
            </a:endParaRPr>
          </a:p>
        </p:txBody>
      </p:sp>
      <p:sp>
        <p:nvSpPr>
          <p:cNvPr id="500"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1"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Medicina</a:t>
            </a:r>
            <a:endParaRPr b="0" lang="en-US" sz="2800" spc="-1" strike="noStrike">
              <a:solidFill>
                <a:srgbClr val="000000"/>
              </a:solidFill>
              <a:latin typeface="Lora"/>
            </a:endParaRPr>
          </a:p>
        </p:txBody>
      </p:sp>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2"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Medicina</a:t>
            </a:r>
            <a:endParaRPr b="1" lang="it-IT" sz="2200" spc="-1" strike="noStrike">
              <a:solidFill>
                <a:srgbClr val="000000"/>
              </a:solidFill>
              <a:latin typeface="Montserrat"/>
            </a:endParaRPr>
          </a:p>
        </p:txBody>
      </p:sp>
      <p:sp>
        <p:nvSpPr>
          <p:cNvPr id="503"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Un interessante campo d'uso e di deciso bene comune è il campo medico: cartelle personali, radiografie ecc... possono essere gestiti e trasferiti con tutti i requisiti del caso. Il fascicolo medico personale trova una digitalizzazione potenzialmente a prova di bomba.</a:t>
            </a:r>
            <a:endParaRPr b="0" lang="it-IT" sz="1800" spc="-1" strike="noStrike">
              <a:solidFill>
                <a:srgbClr val="000000"/>
              </a:solidFill>
              <a:latin typeface="Montserrat"/>
            </a:endParaRPr>
          </a:p>
        </p:txBody>
      </p:sp>
      <p:sp>
        <p:nvSpPr>
          <p:cNvPr id="504"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5"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Libri mastri</a:t>
            </a:r>
            <a:endParaRPr b="0" lang="en-US" sz="2800" spc="-1" strike="noStrike">
              <a:solidFill>
                <a:srgbClr val="000000"/>
              </a:solidFill>
              <a:latin typeface="Lora"/>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6"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Libri mastri</a:t>
            </a:r>
            <a:endParaRPr b="1" lang="it-IT" sz="2200" spc="-1" strike="noStrike">
              <a:solidFill>
                <a:srgbClr val="000000"/>
              </a:solidFill>
              <a:latin typeface="Montserrat"/>
            </a:endParaRPr>
          </a:p>
        </p:txBody>
      </p:sp>
      <p:sp>
        <p:nvSpPr>
          <p:cNvPr id="507"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Sia per la gestione del pubblico, sia nella gestione del privato le tecnologie dei registri distribuiti permettono una smaterializzazione completa e sicura dei libri mastri nelle loro varie forme.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La versione elettronica assume le caratteristiche di diventare permanente, immutabile, trasparente, automatica, assegnare un titolare certo agevolando gestioni come quelle dei diritti.</a:t>
            </a:r>
            <a:endParaRPr b="0" lang="it-IT" sz="1800" spc="-1" strike="noStrike">
              <a:solidFill>
                <a:srgbClr val="000000"/>
              </a:solidFill>
              <a:latin typeface="Montserrat"/>
            </a:endParaRPr>
          </a:p>
        </p:txBody>
      </p:sp>
      <p:sp>
        <p:nvSpPr>
          <p:cNvPr id="508"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9"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Arte Digitale</a:t>
            </a:r>
            <a:endParaRPr b="0" lang="en-US" sz="2800" spc="-1" strike="noStrike">
              <a:solidFill>
                <a:srgbClr val="000000"/>
              </a:solidFill>
              <a:latin typeface="Lora"/>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0"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Arte Digitale</a:t>
            </a:r>
            <a:endParaRPr b="1" lang="it-IT" sz="2200" spc="-1" strike="noStrike">
              <a:solidFill>
                <a:srgbClr val="000000"/>
              </a:solidFill>
              <a:latin typeface="Montserrat"/>
            </a:endParaRPr>
          </a:p>
        </p:txBody>
      </p:sp>
      <p:sp>
        <p:nvSpPr>
          <p:cNvPr id="511"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Non si tratta di </a:t>
            </a:r>
            <a:r>
              <a:rPr b="0" i="1" lang="it-IT" sz="1800" spc="-1" strike="noStrike">
                <a:solidFill>
                  <a:srgbClr val="000000"/>
                </a:solidFill>
                <a:latin typeface="Montserrat"/>
              </a:rPr>
              <a:t>creare opere</a:t>
            </a:r>
            <a:r>
              <a:rPr b="0" lang="it-IT" sz="1800" spc="-1" strike="noStrike">
                <a:solidFill>
                  <a:srgbClr val="000000"/>
                </a:solidFill>
                <a:latin typeface="Montserrat"/>
              </a:rPr>
              <a:t> o di digitalizzare </a:t>
            </a:r>
            <a:r>
              <a:rPr b="0" i="1" lang="it-IT" sz="1800" spc="-1" strike="noStrike">
                <a:solidFill>
                  <a:srgbClr val="000000"/>
                </a:solidFill>
                <a:latin typeface="Montserrat"/>
              </a:rPr>
              <a:t>opere d'arte</a:t>
            </a:r>
            <a:r>
              <a:rPr b="0" lang="it-IT" sz="1800" spc="-1" strike="noStrike">
                <a:solidFill>
                  <a:srgbClr val="000000"/>
                </a:solidFill>
                <a:latin typeface="Montserrat"/>
              </a:rPr>
              <a:t>.</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Si tratta della frontiera più recente dove artisti creano opere esclusivamente digitali.</a:t>
            </a:r>
            <a:endParaRPr b="0" lang="it-IT" sz="1800" spc="-1" strike="noStrike">
              <a:solidFill>
                <a:srgbClr val="000000"/>
              </a:solidFill>
              <a:latin typeface="Montserrat"/>
            </a:endParaRPr>
          </a:p>
        </p:txBody>
      </p:sp>
      <p:sp>
        <p:nvSpPr>
          <p:cNvPr id="512"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3"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Distribuzione manufatti digitali</a:t>
            </a:r>
            <a:endParaRPr b="0" lang="en-US" sz="2800" spc="-1" strike="noStrike">
              <a:solidFill>
                <a:srgbClr val="000000"/>
              </a:solidFill>
              <a:latin typeface="Lora"/>
            </a:endParaRPr>
          </a:p>
        </p:txBody>
      </p:sp>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4"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Distribuzione manufatti digitali</a:t>
            </a:r>
            <a:endParaRPr b="1" lang="it-IT" sz="2200" spc="-1" strike="noStrike">
              <a:solidFill>
                <a:srgbClr val="000000"/>
              </a:solidFill>
              <a:latin typeface="Montserrat"/>
            </a:endParaRPr>
          </a:p>
        </p:txBody>
      </p:sp>
      <p:sp>
        <p:nvSpPr>
          <p:cNvPr id="515"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Distribuzione Video, Musica, Foto e manufatti digitali.</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Tramite una blockchain si conosce con certezza l'ubicazione, il proprietario, i passaggi di vendita, ecc... rendendo impossibile copie spacciate per autentiche, millantare la proprietà o lo sfruttamento dei diritti, ecc...</a:t>
            </a:r>
            <a:endParaRPr b="0" lang="it-IT" sz="1800" spc="-1" strike="noStrike">
              <a:solidFill>
                <a:srgbClr val="000000"/>
              </a:solidFill>
              <a:latin typeface="Montserrat"/>
            </a:endParaRPr>
          </a:p>
        </p:txBody>
      </p:sp>
      <p:sp>
        <p:nvSpPr>
          <p:cNvPr id="516"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3" name="PlaceHolder 1"/>
          <p:cNvSpPr>
            <a:spLocks noGrp="1"/>
          </p:cNvSpPr>
          <p:nvPr>
            <p:ph/>
          </p:nvPr>
        </p:nvSpPr>
        <p:spPr>
          <a:xfrm>
            <a:off x="3809520" y="1547640"/>
            <a:ext cx="6198480" cy="3147480"/>
          </a:xfrm>
          <a:prstGeom prst="rect">
            <a:avLst/>
          </a:prstGeom>
          <a:noFill/>
          <a:ln w="0">
            <a:noFill/>
          </a:ln>
        </p:spPr>
        <p:txBody>
          <a:bodyPr lIns="0" rIns="0" tIns="0" bIns="0" anchor="t">
            <a:normAutofit/>
          </a:bodyPr>
          <a:p>
            <a:pPr>
              <a:lnSpc>
                <a:spcPct val="90000"/>
              </a:lnSpc>
              <a:spcBef>
                <a:spcPts val="901"/>
              </a:spcBef>
              <a:buNone/>
            </a:pPr>
            <a:r>
              <a:rPr b="0" lang="it-IT" sz="1600" spc="-1" strike="noStrike">
                <a:solidFill>
                  <a:srgbClr val="000000"/>
                </a:solidFill>
                <a:latin typeface="Montserrat"/>
              </a:rPr>
              <a:t>Nella 1° lezione abbiamo visto cosa sono le blockchain.</a:t>
            </a:r>
            <a:endParaRPr b="0" lang="it-IT" sz="1600" spc="-1" strike="noStrike">
              <a:solidFill>
                <a:srgbClr val="000000"/>
              </a:solidFill>
              <a:latin typeface="Montserrat"/>
            </a:endParaRPr>
          </a:p>
          <a:p>
            <a:pPr>
              <a:lnSpc>
                <a:spcPct val="90000"/>
              </a:lnSpc>
              <a:spcBef>
                <a:spcPts val="901"/>
              </a:spcBef>
              <a:buNone/>
            </a:pPr>
            <a:r>
              <a:rPr b="0" lang="it-IT" sz="1600" spc="-1" strike="noStrike">
                <a:solidFill>
                  <a:srgbClr val="000000"/>
                </a:solidFill>
                <a:latin typeface="Montserrat"/>
              </a:rPr>
              <a:t>Nella 2° lezione abbiamo visto cosa sono le criptomonete.</a:t>
            </a:r>
            <a:endParaRPr b="0" lang="it-IT" sz="1600" spc="-1" strike="noStrike">
              <a:solidFill>
                <a:srgbClr val="000000"/>
              </a:solidFill>
              <a:latin typeface="Montserrat"/>
            </a:endParaRPr>
          </a:p>
          <a:p>
            <a:pPr>
              <a:lnSpc>
                <a:spcPct val="90000"/>
              </a:lnSpc>
              <a:spcBef>
                <a:spcPts val="901"/>
              </a:spcBef>
              <a:buNone/>
            </a:pPr>
            <a:r>
              <a:rPr b="0" lang="it-IT" sz="1600" spc="-1" strike="noStrike">
                <a:solidFill>
                  <a:srgbClr val="000000"/>
                </a:solidFill>
                <a:latin typeface="Montserrat"/>
              </a:rPr>
              <a:t>Nella 3° lezione abbiamo visto le reti ad alta sicurezza.</a:t>
            </a:r>
            <a:endParaRPr b="0" lang="it-IT" sz="1600" spc="-1" strike="noStrike">
              <a:solidFill>
                <a:srgbClr val="000000"/>
              </a:solidFill>
              <a:latin typeface="Montserrat"/>
            </a:endParaRPr>
          </a:p>
          <a:p>
            <a:pPr>
              <a:lnSpc>
                <a:spcPct val="90000"/>
              </a:lnSpc>
              <a:spcBef>
                <a:spcPts val="901"/>
              </a:spcBef>
              <a:buNone/>
            </a:pPr>
            <a:r>
              <a:rPr b="0" lang="it-IT" sz="1600" spc="-1" strike="noStrike">
                <a:solidFill>
                  <a:srgbClr val="000000"/>
                </a:solidFill>
                <a:latin typeface="Montserrat"/>
              </a:rPr>
              <a:t>Nella 4° lezione abbiamo visto i database </a:t>
            </a:r>
            <a:r>
              <a:rPr b="0" i="1" lang="it-IT" sz="1600" spc="-1" strike="noStrike">
                <a:solidFill>
                  <a:srgbClr val="000000"/>
                </a:solidFill>
                <a:latin typeface="Montserrat"/>
              </a:rPr>
              <a:t>speciali</a:t>
            </a:r>
            <a:r>
              <a:rPr b="0" lang="it-IT" sz="1600" spc="-1" strike="noStrike">
                <a:solidFill>
                  <a:srgbClr val="000000"/>
                </a:solidFill>
                <a:latin typeface="Montserrat"/>
              </a:rPr>
              <a:t>.</a:t>
            </a:r>
            <a:endParaRPr b="0" lang="it-IT" sz="1600" spc="-1" strike="noStrike">
              <a:solidFill>
                <a:srgbClr val="000000"/>
              </a:solidFill>
              <a:latin typeface="Montserrat"/>
            </a:endParaRPr>
          </a:p>
          <a:p>
            <a:pPr>
              <a:lnSpc>
                <a:spcPct val="90000"/>
              </a:lnSpc>
              <a:spcBef>
                <a:spcPts val="901"/>
              </a:spcBef>
              <a:buNone/>
            </a:pPr>
            <a:r>
              <a:rPr b="0" lang="it-IT" sz="1600" spc="-1" strike="noStrike">
                <a:solidFill>
                  <a:srgbClr val="000000"/>
                </a:solidFill>
                <a:latin typeface="Montserrat"/>
              </a:rPr>
              <a:t>Vediamo cosa permettono di fare le tecnologie dei registri distribuiti (blockchain) oltre alle applicazioni nelle criptomonete.</a:t>
            </a:r>
            <a:endParaRPr b="0" lang="it-IT" sz="1600" spc="-1" strike="noStrike">
              <a:solidFill>
                <a:srgbClr val="000000"/>
              </a:solidFill>
              <a:latin typeface="Montserrat"/>
            </a:endParaRPr>
          </a:p>
        </p:txBody>
      </p:sp>
      <p:sp>
        <p:nvSpPr>
          <p:cNvPr id="464"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7" name="PlaceHolder 1"/>
          <p:cNvSpPr>
            <a:spLocks noGrp="1"/>
          </p:cNvSpPr>
          <p:nvPr>
            <p:ph type="title"/>
          </p:nvPr>
        </p:nvSpPr>
        <p:spPr>
          <a:xfrm>
            <a:off x="246240" y="1139040"/>
            <a:ext cx="3533400" cy="700920"/>
          </a:xfrm>
          <a:prstGeom prst="rect">
            <a:avLst/>
          </a:prstGeom>
          <a:noFill/>
          <a:ln w="0">
            <a:noFill/>
          </a:ln>
        </p:spPr>
        <p:txBody>
          <a:bodyPr lIns="0" rIns="0" tIns="0" bIns="0" anchor="ctr">
            <a:noAutofit/>
          </a:bodyPr>
          <a:p>
            <a:r>
              <a:rPr b="1" lang="it-IT" sz="2800" spc="-1" strike="noStrike">
                <a:solidFill>
                  <a:srgbClr val="000000"/>
                </a:solidFill>
                <a:latin typeface="Montserrat Black"/>
              </a:rPr>
              <a:t>Conclusione</a:t>
            </a:r>
            <a:endParaRPr b="0" lang="en-US" sz="2800" spc="-1" strike="noStrike">
              <a:solidFill>
                <a:srgbClr val="000000"/>
              </a:solidFill>
              <a:latin typeface="Lora"/>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8"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Conclusione</a:t>
            </a:r>
            <a:endParaRPr b="1" lang="it-IT" sz="2200" spc="-1" strike="noStrike">
              <a:solidFill>
                <a:srgbClr val="000000"/>
              </a:solidFill>
              <a:latin typeface="Montserrat"/>
            </a:endParaRPr>
          </a:p>
        </p:txBody>
      </p:sp>
      <p:sp>
        <p:nvSpPr>
          <p:cNvPr id="519" name="PlaceHolder 2"/>
          <p:cNvSpPr>
            <a:spLocks noGrp="1"/>
          </p:cNvSpPr>
          <p:nvPr>
            <p:ph/>
          </p:nvPr>
        </p:nvSpPr>
        <p:spPr>
          <a:xfrm>
            <a:off x="3809520" y="1368000"/>
            <a:ext cx="6071760" cy="3672000"/>
          </a:xfrm>
          <a:prstGeom prst="rect">
            <a:avLst/>
          </a:prstGeom>
          <a:noFill/>
          <a:ln w="0">
            <a:noFill/>
          </a:ln>
        </p:spPr>
        <p:txBody>
          <a:bodyPr lIns="0" rIns="0" tIns="0" bIns="0" anchor="t">
            <a:normAutofit fontScale="98000"/>
          </a:bodyPr>
          <a:p>
            <a:pPr>
              <a:lnSpc>
                <a:spcPct val="90000"/>
              </a:lnSpc>
              <a:spcBef>
                <a:spcPts val="901"/>
              </a:spcBef>
              <a:buNone/>
            </a:pPr>
            <a:r>
              <a:rPr b="0" lang="it-IT" sz="1800" spc="-1" strike="noStrike">
                <a:solidFill>
                  <a:srgbClr val="000000"/>
                </a:solidFill>
                <a:latin typeface="Montserrat"/>
              </a:rPr>
              <a:t>Alla fine di questo piccolo corso composto da 5 lezioni possiamo trarre alcune considerazioni:</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obiettivo del corso non era né ingegneristico, né di un percorso esaustivo. Infatti abbiamo accennato alle tecnologie, ma non abbiamo visto gli algoritmi e le implementazioni;</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blockchain non è sinonimo di criptovalute, anche se assumono l'attuale fisionomia con l'invenzione delle criptomonete;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blockchain, invece, è sinonimo di "registro distribuito";</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parlare di blockchain è parlare di molte tecnologie che vengono </a:t>
            </a:r>
            <a:r>
              <a:rPr b="0" i="1" lang="it-IT" sz="1800" spc="-1" strike="noStrike">
                <a:solidFill>
                  <a:srgbClr val="000000"/>
                </a:solidFill>
                <a:latin typeface="Montserrat"/>
              </a:rPr>
              <a:t>cucite</a:t>
            </a:r>
            <a:r>
              <a:rPr b="0" lang="it-IT" sz="1800" spc="-1" strike="noStrike">
                <a:solidFill>
                  <a:srgbClr val="000000"/>
                </a:solidFill>
                <a:latin typeface="Montserrat"/>
              </a:rPr>
              <a:t> insieme come un vestito;</a:t>
            </a:r>
            <a:endParaRPr b="0" lang="it-IT" sz="1800" spc="-1" strike="noStrike">
              <a:solidFill>
                <a:srgbClr val="000000"/>
              </a:solidFill>
              <a:latin typeface="Montserrat"/>
            </a:endParaRPr>
          </a:p>
        </p:txBody>
      </p:sp>
      <p:sp>
        <p:nvSpPr>
          <p:cNvPr id="520"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1"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Conclusione</a:t>
            </a:r>
            <a:endParaRPr b="1" lang="it-IT" sz="2200" spc="-1" strike="noStrike">
              <a:solidFill>
                <a:srgbClr val="000000"/>
              </a:solidFill>
              <a:latin typeface="Montserrat"/>
            </a:endParaRPr>
          </a:p>
        </p:txBody>
      </p:sp>
      <p:sp>
        <p:nvSpPr>
          <p:cNvPr id="522"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le blockchain possono avere diversi fisionomie e diverse potenzialità: dipende se vogliamo che inglobino tutte le tecnologie o solo alcune; se vogliamo che abbiano un approccio forte in tutti gli aspetti e se dovono essere più </a:t>
            </a:r>
            <a:r>
              <a:rPr b="0" i="1" lang="it-IT" sz="1800" spc="-1" strike="noStrike">
                <a:solidFill>
                  <a:srgbClr val="000000"/>
                </a:solidFill>
                <a:latin typeface="Montserrat"/>
              </a:rPr>
              <a:t>permissive</a:t>
            </a:r>
            <a:r>
              <a:rPr b="0" lang="it-IT" sz="1800" spc="-1" strike="noStrike">
                <a:solidFill>
                  <a:srgbClr val="000000"/>
                </a:solidFill>
                <a:latin typeface="Montserrat"/>
              </a:rPr>
              <a:t>;</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le blockchain possono essere usate in molti campi diversi, dalle criptomonete, al governo, all'arte digitale;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le blockchain (bisogna ammetterlo) offrono delle brillanti soluzioni a molti problemi informatici (e non solo!);</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le blockchain, però, sono molto energivore;</a:t>
            </a:r>
            <a:endParaRPr b="0" lang="it-IT" sz="1800" spc="-1" strike="noStrike">
              <a:solidFill>
                <a:srgbClr val="000000"/>
              </a:solidFill>
              <a:latin typeface="Montserrat"/>
            </a:endParaRPr>
          </a:p>
        </p:txBody>
      </p:sp>
      <p:sp>
        <p:nvSpPr>
          <p:cNvPr id="523"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4"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Conclusione</a:t>
            </a:r>
            <a:endParaRPr b="1" lang="it-IT" sz="2200" spc="-1" strike="noStrike">
              <a:solidFill>
                <a:srgbClr val="000000"/>
              </a:solidFill>
              <a:latin typeface="Montserrat"/>
            </a:endParaRPr>
          </a:p>
        </p:txBody>
      </p:sp>
      <p:sp>
        <p:nvSpPr>
          <p:cNvPr id="525"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inoltre creano grandi volumi di dati, sia in rete che negli storage;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la complessità delle tecnologie impiegate non le rendono facili da creare, né potenzialmente longeve.</a:t>
            </a:r>
            <a:endParaRPr b="0" lang="it-IT" sz="1800" spc="-1" strike="noStrike">
              <a:solidFill>
                <a:srgbClr val="000000"/>
              </a:solidFill>
              <a:latin typeface="Montserrat"/>
            </a:endParaRPr>
          </a:p>
          <a:p>
            <a:pPr>
              <a:lnSpc>
                <a:spcPct val="90000"/>
              </a:lnSpc>
              <a:spcBef>
                <a:spcPts val="901"/>
              </a:spcBef>
              <a:buNone/>
            </a:pP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In conclusione ultima potremmo considerare che abbiamo visto cose interessanti, potenzialmente utili al di la degli usi già in essere, ma che hanno anche un lato oscuro e poco sostenibile.</a:t>
            </a:r>
            <a:endParaRPr b="0" lang="it-IT" sz="1800" spc="-1" strike="noStrike">
              <a:solidFill>
                <a:srgbClr val="000000"/>
              </a:solidFill>
              <a:latin typeface="Montserrat"/>
            </a:endParaRPr>
          </a:p>
        </p:txBody>
      </p:sp>
      <p:sp>
        <p:nvSpPr>
          <p:cNvPr id="526"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7" name="PlaceHolder 1"/>
          <p:cNvSpPr>
            <a:spLocks noGrp="1"/>
          </p:cNvSpPr>
          <p:nvPr>
            <p:ph type="title"/>
          </p:nvPr>
        </p:nvSpPr>
        <p:spPr>
          <a:xfrm>
            <a:off x="3780000" y="1368000"/>
            <a:ext cx="6048000" cy="1315800"/>
          </a:xfrm>
          <a:prstGeom prst="rect">
            <a:avLst/>
          </a:prstGeom>
          <a:noFill/>
          <a:ln w="76320">
            <a:solidFill>
              <a:srgbClr val="000000"/>
            </a:solidFill>
            <a:round/>
          </a:ln>
        </p:spPr>
        <p:txBody>
          <a:bodyPr lIns="38160" rIns="38160" tIns="38160" bIns="38160" anchor="ctr">
            <a:noAutofit/>
          </a:bodyPr>
          <a:p>
            <a:pPr algn="ctr">
              <a:buNone/>
            </a:pPr>
            <a:r>
              <a:rPr b="1" lang="it-IT" sz="8000" spc="-1" strike="noStrike">
                <a:solidFill>
                  <a:srgbClr val="000000"/>
                </a:solidFill>
                <a:latin typeface="Montserrat"/>
              </a:rPr>
              <a:t>Domande?</a:t>
            </a:r>
            <a:endParaRPr b="1" lang="it-IT" sz="8000" spc="-1" strike="noStrike">
              <a:solidFill>
                <a:srgbClr val="000000"/>
              </a:solidFill>
              <a:latin typeface="Montserrat"/>
            </a:endParaRPr>
          </a:p>
        </p:txBody>
      </p:sp>
      <p:pic>
        <p:nvPicPr>
          <p:cNvPr id="528" name="" descr=""/>
          <p:cNvPicPr/>
          <p:nvPr/>
        </p:nvPicPr>
        <p:blipFill>
          <a:blip r:embed="rId1"/>
          <a:stretch/>
        </p:blipFill>
        <p:spPr>
          <a:xfrm>
            <a:off x="-133560" y="360"/>
            <a:ext cx="3690000" cy="5720400"/>
          </a:xfrm>
          <a:prstGeom prst="rect">
            <a:avLst/>
          </a:prstGeom>
          <a:ln w="0">
            <a:noFill/>
          </a:ln>
        </p:spPr>
      </p:pic>
      <p:sp>
        <p:nvSpPr>
          <p:cNvPr id="529" name="PlaceHolder 2"/>
          <p:cNvSpPr>
            <a:spLocks noGrp="1"/>
          </p:cNvSpPr>
          <p:nvPr>
            <p:ph type="title"/>
          </p:nvPr>
        </p:nvSpPr>
        <p:spPr>
          <a:xfrm rot="10800000">
            <a:off x="3742560" y="2680920"/>
            <a:ext cx="6123600" cy="1559160"/>
          </a:xfrm>
          <a:prstGeom prst="rect">
            <a:avLst/>
          </a:prstGeom>
          <a:solidFill>
            <a:srgbClr val="000000"/>
          </a:solidFill>
          <a:ln w="0">
            <a:noFill/>
          </a:ln>
        </p:spPr>
        <p:txBody>
          <a:bodyPr lIns="0" rIns="0" tIns="0" bIns="0" anchor="ctr">
            <a:noAutofit/>
          </a:bodyPr>
          <a:p>
            <a:pPr algn="ctr">
              <a:buNone/>
            </a:pPr>
            <a:r>
              <a:rPr b="1" lang="it-IT" sz="8000" spc="-1" strike="noStrike">
                <a:solidFill>
                  <a:srgbClr val="ffffff"/>
                </a:solidFill>
                <a:latin typeface="Montserrat"/>
              </a:rPr>
              <a:t>Questions?</a:t>
            </a:r>
            <a:endParaRPr b="1" lang="it-IT" sz="8000" spc="-1" strike="noStrike">
              <a:solidFill>
                <a:srgbClr val="000000"/>
              </a:solidFill>
              <a:latin typeface="Montserrat"/>
            </a:endParaRPr>
          </a:p>
        </p:txBody>
      </p:sp>
    </p:spTree>
  </p:cSld>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0" name="Title 1"/>
          <p:cNvSpPr/>
          <p:nvPr/>
        </p:nvSpPr>
        <p:spPr>
          <a:xfrm>
            <a:off x="3564000" y="1184040"/>
            <a:ext cx="6084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4400" spc="299" strike="noStrike">
                <a:solidFill>
                  <a:srgbClr val="000000"/>
                </a:solidFill>
                <a:latin typeface="Poppins"/>
                <a:ea typeface="Roboto Medium"/>
              </a:rPr>
              <a:t>Blockchain</a:t>
            </a:r>
            <a:endParaRPr b="1" lang="it-IT" sz="4400" spc="-1" strike="noStrike">
              <a:solidFill>
                <a:srgbClr val="000000"/>
              </a:solidFill>
              <a:latin typeface="Arial"/>
            </a:endParaRPr>
          </a:p>
        </p:txBody>
      </p:sp>
      <p:sp>
        <p:nvSpPr>
          <p:cNvPr id="531" name="Rectangle 2"/>
          <p:cNvSpPr/>
          <p:nvPr/>
        </p:nvSpPr>
        <p:spPr>
          <a:xfrm>
            <a:off x="3637080" y="4932000"/>
            <a:ext cx="192924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ffff00"/>
                </a:solidFill>
                <a:latin typeface="Roboto"/>
                <a:ea typeface="Roboto"/>
              </a:rPr>
              <a:t>Roma 3/8/2023</a:t>
            </a:r>
            <a:endParaRPr b="0" lang="it-IT" sz="1800" spc="-1" strike="noStrike">
              <a:latin typeface="Arial"/>
            </a:endParaRPr>
          </a:p>
        </p:txBody>
      </p:sp>
      <p:sp>
        <p:nvSpPr>
          <p:cNvPr id="532" name="Title 6"/>
          <p:cNvSpPr/>
          <p:nvPr/>
        </p:nvSpPr>
        <p:spPr>
          <a:xfrm>
            <a:off x="3564720" y="644040"/>
            <a:ext cx="4991040" cy="59976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Informatica</a:t>
            </a:r>
            <a:endParaRPr b="0" lang="it-IT" sz="3200" spc="-1" strike="noStrike">
              <a:latin typeface="Arial"/>
            </a:endParaRPr>
          </a:p>
        </p:txBody>
      </p:sp>
      <p:sp>
        <p:nvSpPr>
          <p:cNvPr id="533" name="Title 2_ 2"/>
          <p:cNvSpPr/>
          <p:nvPr/>
        </p:nvSpPr>
        <p:spPr>
          <a:xfrm>
            <a:off x="3564720" y="2262960"/>
            <a:ext cx="3779280" cy="248904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Blockchain:</a:t>
            </a:r>
            <a:br>
              <a:rPr sz="3200"/>
            </a:br>
            <a:r>
              <a:rPr b="1" lang="it-IT" sz="3200" spc="-1" strike="noStrike">
                <a:solidFill>
                  <a:srgbClr val="ffffff"/>
                </a:solidFill>
                <a:latin typeface="Poppins"/>
                <a:ea typeface="Roboto Medium"/>
              </a:rPr>
              <a:t>impieghi,</a:t>
            </a:r>
            <a:br>
              <a:rPr sz="3200"/>
            </a:br>
            <a:r>
              <a:rPr b="1" lang="it-IT" sz="3200" spc="-1" strike="noStrike">
                <a:solidFill>
                  <a:srgbClr val="ffffff"/>
                </a:solidFill>
                <a:latin typeface="Poppins"/>
                <a:ea typeface="Roboto Medium"/>
              </a:rPr>
              <a:t>criptomonete</a:t>
            </a:r>
            <a:br>
              <a:rPr sz="3200"/>
            </a:br>
            <a:r>
              <a:rPr b="1" lang="it-IT" sz="3200" spc="-1" strike="noStrike">
                <a:solidFill>
                  <a:srgbClr val="ffffff"/>
                </a:solidFill>
                <a:latin typeface="Poppins"/>
                <a:ea typeface="Roboto Medium"/>
              </a:rPr>
              <a:t>e altri usi</a:t>
            </a:r>
            <a:endParaRPr b="0" lang="it-IT" sz="3200" spc="-1" strike="noStrike">
              <a:latin typeface="Arial"/>
            </a:endParaRPr>
          </a:p>
        </p:txBody>
      </p:sp>
      <p:sp>
        <p:nvSpPr>
          <p:cNvPr id="534" name="Rectangle 8_ 2"/>
          <p:cNvSpPr/>
          <p:nvPr/>
        </p:nvSpPr>
        <p:spPr>
          <a:xfrm>
            <a:off x="3564720" y="60480"/>
            <a:ext cx="21898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000000"/>
                </a:solidFill>
                <a:latin typeface="Roboto"/>
                <a:ea typeface="Roboto"/>
              </a:rPr>
              <a:t>Stefano Bortolato</a:t>
            </a:r>
            <a:endParaRPr b="0" lang="it-IT" sz="1800" spc="-1" strike="noStrike">
              <a:solidFill>
                <a:srgbClr val="000000"/>
              </a:solidFill>
              <a:latin typeface="Arial"/>
            </a:endParaRPr>
          </a:p>
        </p:txBody>
      </p:sp>
      <p:pic>
        <p:nvPicPr>
          <p:cNvPr id="535" name="" descr=""/>
          <p:cNvPicPr/>
          <p:nvPr/>
        </p:nvPicPr>
        <p:blipFill>
          <a:blip r:embed="rId1"/>
          <a:stretch/>
        </p:blipFill>
        <p:spPr>
          <a:xfrm>
            <a:off x="7488720" y="4151520"/>
            <a:ext cx="999000" cy="1190520"/>
          </a:xfrm>
          <a:prstGeom prst="rect">
            <a:avLst/>
          </a:prstGeom>
          <a:ln w="0">
            <a:noFill/>
          </a:ln>
        </p:spPr>
      </p:pic>
      <p:sp>
        <p:nvSpPr>
          <p:cNvPr id="536" name="Title 7"/>
          <p:cNvSpPr/>
          <p:nvPr/>
        </p:nvSpPr>
        <p:spPr>
          <a:xfrm>
            <a:off x="8703000" y="2441160"/>
            <a:ext cx="792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11620" spc="299" strike="noStrike">
                <a:solidFill>
                  <a:srgbClr val="000000"/>
                </a:solidFill>
                <a:latin typeface="Poppins"/>
                <a:ea typeface="Roboto Medium"/>
              </a:rPr>
              <a:t>5</a:t>
            </a:r>
            <a:endParaRPr b="1" lang="it-IT" sz="11620" spc="-1" strike="noStrike">
              <a:solidFill>
                <a:srgbClr val="000000"/>
              </a:solidFill>
              <a:latin typeface="Arial"/>
            </a:endParaRPr>
          </a:p>
        </p:txBody>
      </p:sp>
      <p:sp>
        <p:nvSpPr>
          <p:cNvPr id="537" name=""/>
          <p:cNvSpPr txBox="1"/>
          <p:nvPr/>
        </p:nvSpPr>
        <p:spPr>
          <a:xfrm>
            <a:off x="8568000" y="500040"/>
            <a:ext cx="860400" cy="306720"/>
          </a:xfrm>
          <a:prstGeom prst="rect">
            <a:avLst/>
          </a:prstGeom>
          <a:noFill/>
          <a:ln w="0">
            <a:noFill/>
          </a:ln>
        </p:spPr>
        <p:txBody>
          <a:bodyPr lIns="90000" rIns="90000" tIns="45000" bIns="45000" anchor="t">
            <a:noAutofit/>
          </a:bodyPr>
          <a:p>
            <a:r>
              <a:rPr b="0" lang="it-IT" sz="1400" spc="-1" strike="noStrike">
                <a:latin typeface="Montserrat"/>
              </a:rPr>
              <a:t>dsb005</a:t>
            </a:r>
            <a:endParaRPr b="0" lang="it-IT" sz="1400" spc="-1" strike="noStrike">
              <a:latin typeface="Arial"/>
            </a:endParaRPr>
          </a:p>
        </p:txBody>
      </p:sp>
      <p:pic>
        <p:nvPicPr>
          <p:cNvPr id="538" name="" descr=""/>
          <p:cNvPicPr/>
          <p:nvPr/>
        </p:nvPicPr>
        <p:blipFill>
          <a:blip r:embed="rId2"/>
          <a:stretch/>
        </p:blipFill>
        <p:spPr>
          <a:xfrm>
            <a:off x="0" y="0"/>
            <a:ext cx="3553200" cy="5669640"/>
          </a:xfrm>
          <a:prstGeom prst="rect">
            <a:avLst/>
          </a:prstGeom>
          <a:ln w="0">
            <a:noFill/>
          </a:ln>
        </p:spPr>
      </p:pic>
    </p:spTree>
  </p:cSld>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9" name=""/>
          <p:cNvSpPr/>
          <p:nvPr/>
        </p:nvSpPr>
        <p:spPr>
          <a:xfrm>
            <a:off x="144000" y="144000"/>
            <a:ext cx="9792000" cy="5400000"/>
          </a:xfrm>
          <a:prstGeom prst="rect">
            <a:avLst/>
          </a:prstGeom>
          <a:solidFill>
            <a:srgbClr val="000000"/>
          </a:solidFill>
          <a:ln w="0">
            <a:noFill/>
          </a:ln>
        </p:spPr>
        <p:style>
          <a:lnRef idx="0"/>
          <a:fillRef idx="0"/>
          <a:effectRef idx="0"/>
          <a:fontRef idx="minor"/>
        </p:style>
      </p:sp>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5" name="PlaceHolder 1"/>
          <p:cNvSpPr>
            <a:spLocks noGrp="1"/>
          </p:cNvSpPr>
          <p:nvPr>
            <p:ph type="title"/>
          </p:nvPr>
        </p:nvSpPr>
        <p:spPr>
          <a:xfrm>
            <a:off x="246240" y="1139040"/>
            <a:ext cx="3533400" cy="700920"/>
          </a:xfrm>
          <a:prstGeom prst="rect">
            <a:avLst/>
          </a:prstGeom>
          <a:noFill/>
          <a:ln w="0">
            <a:noFill/>
          </a:ln>
        </p:spPr>
        <p:txBody>
          <a:bodyPr lIns="0" rIns="0" tIns="0" bIns="0" anchor="ctr">
            <a:noAutofit/>
          </a:bodyPr>
          <a:p>
            <a:r>
              <a:rPr b="1" lang="it-IT" sz="2800" spc="-1" strike="noStrike">
                <a:solidFill>
                  <a:srgbClr val="000000"/>
                </a:solidFill>
                <a:latin typeface="Montserrat Black"/>
              </a:rPr>
              <a:t>Premessa</a:t>
            </a:r>
            <a:endParaRPr b="0" lang="en-US" sz="2800" spc="-1" strike="noStrike">
              <a:solidFill>
                <a:srgbClr val="000000"/>
              </a:solidFill>
              <a:latin typeface="Lora"/>
            </a:endParaRPr>
          </a:p>
        </p:txBody>
      </p:sp>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6"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Premessa</a:t>
            </a:r>
            <a:endParaRPr b="1" lang="it-IT" sz="2200" spc="-1" strike="noStrike">
              <a:solidFill>
                <a:srgbClr val="000000"/>
              </a:solidFill>
              <a:latin typeface="Montserrat"/>
            </a:endParaRPr>
          </a:p>
        </p:txBody>
      </p:sp>
      <p:sp>
        <p:nvSpPr>
          <p:cNvPr id="467" name="PlaceHolder 2"/>
          <p:cNvSpPr>
            <a:spLocks noGrp="1"/>
          </p:cNvSpPr>
          <p:nvPr>
            <p:ph/>
          </p:nvPr>
        </p:nvSpPr>
        <p:spPr>
          <a:xfrm>
            <a:off x="3809520" y="1368000"/>
            <a:ext cx="6071760" cy="3672000"/>
          </a:xfrm>
          <a:prstGeom prst="rect">
            <a:avLst/>
          </a:prstGeom>
          <a:noFill/>
          <a:ln w="0">
            <a:noFill/>
          </a:ln>
        </p:spPr>
        <p:txBody>
          <a:bodyPr lIns="0" rIns="0" tIns="0" bIns="0" anchor="t">
            <a:normAutofit fontScale="93000"/>
          </a:bodyPr>
          <a:p>
            <a:pPr>
              <a:lnSpc>
                <a:spcPct val="90000"/>
              </a:lnSpc>
              <a:spcBef>
                <a:spcPts val="901"/>
              </a:spcBef>
              <a:buNone/>
            </a:pPr>
            <a:r>
              <a:rPr b="0" lang="it-IT" sz="1800" spc="-1" strike="noStrike">
                <a:solidFill>
                  <a:srgbClr val="000000"/>
                </a:solidFill>
                <a:latin typeface="Montserrat"/>
              </a:rPr>
              <a:t>In precedenza abbiamo visto che le tecnologie che costruiscono le blockchain danno origine ad un'entità che ha un'asse centrale comune, ma può diversificarsi molto nello sviluppo di dettaglio.</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L'implementazione delle criptomonete è all'origine delle blockchain, ma non esaurisce i campi di applicazione possibili.</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Allo scopo di offrire un adeguata percezione del possibile campo di applicazione facciamo una piccola rassegna di casi d'uso. Si tratta di un elenco volutamente non esaustivo, fotografa parte degli attuali usi e gli impieghi, anche nel futuro prossimo, sono tutti da vedere.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Infine l'elenco proposto non ha un carattere scientifico, ma esemplificativo.</a:t>
            </a:r>
            <a:endParaRPr b="0" lang="it-IT" sz="1800" spc="-1" strike="noStrike">
              <a:solidFill>
                <a:srgbClr val="000000"/>
              </a:solidFill>
              <a:latin typeface="Montserrat"/>
            </a:endParaRPr>
          </a:p>
        </p:txBody>
      </p:sp>
      <p:sp>
        <p:nvSpPr>
          <p:cNvPr id="468"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9"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Social Network</a:t>
            </a:r>
            <a:endParaRPr b="0" lang="en-US" sz="2800" spc="-1" strike="noStrike">
              <a:solidFill>
                <a:srgbClr val="000000"/>
              </a:solidFill>
              <a:latin typeface="Lora"/>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0"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Social Network</a:t>
            </a:r>
            <a:endParaRPr b="1" lang="it-IT" sz="2200" spc="-1" strike="noStrike">
              <a:solidFill>
                <a:srgbClr val="000000"/>
              </a:solidFill>
              <a:latin typeface="Montserrat"/>
            </a:endParaRPr>
          </a:p>
        </p:txBody>
      </p:sp>
      <p:sp>
        <p:nvSpPr>
          <p:cNvPr id="471" name="PlaceHolder 2"/>
          <p:cNvSpPr>
            <a:spLocks noGrp="1"/>
          </p:cNvSpPr>
          <p:nvPr>
            <p:ph/>
          </p:nvPr>
        </p:nvSpPr>
        <p:spPr>
          <a:xfrm>
            <a:off x="3809520" y="1656000"/>
            <a:ext cx="6071760" cy="3096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Alcune reti di social impiegano le tecnologie dei registri distribuiti per gestire i messaggi, i contenuti, conservarli e distribuirli permettendo la gestione dei contenuti e, contemporaneamente, l'autenticità e la non alterazione.</a:t>
            </a:r>
            <a:endParaRPr b="0" lang="it-IT" sz="1800" spc="-1" strike="noStrike">
              <a:solidFill>
                <a:srgbClr val="000000"/>
              </a:solidFill>
              <a:latin typeface="Montserrat"/>
            </a:endParaRPr>
          </a:p>
        </p:txBody>
      </p:sp>
      <p:sp>
        <p:nvSpPr>
          <p:cNvPr id="472"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3"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Messaggistica decentralizzata</a:t>
            </a:r>
            <a:endParaRPr b="0" lang="en-US" sz="2800" spc="-1" strike="noStrike">
              <a:solidFill>
                <a:srgbClr val="000000"/>
              </a:solidFill>
              <a:latin typeface="Lora"/>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4"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Messaggistica decentralizzata</a:t>
            </a:r>
            <a:endParaRPr b="1" lang="it-IT" sz="2200" spc="-1" strike="noStrike">
              <a:solidFill>
                <a:srgbClr val="000000"/>
              </a:solidFill>
              <a:latin typeface="Montserrat"/>
            </a:endParaRPr>
          </a:p>
        </p:txBody>
      </p:sp>
      <p:sp>
        <p:nvSpPr>
          <p:cNvPr id="475" name="PlaceHolder 2"/>
          <p:cNvSpPr>
            <a:spLocks noGrp="1"/>
          </p:cNvSpPr>
          <p:nvPr>
            <p:ph/>
          </p:nvPr>
        </p:nvSpPr>
        <p:spPr>
          <a:xfrm>
            <a:off x="3809520" y="1368000"/>
            <a:ext cx="6071760" cy="367200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I sistemi di messaggistica, analogamente ai social, a volte usano le tecnologie delle blockchain per garantire la distribuzione dei messaggi, la conservazione (nei tempi e modi previsti dal loro contratto di servizio) e soprattutto la non alterazione del messaggio scritto dall'autore.</a:t>
            </a:r>
            <a:endParaRPr b="0" lang="it-IT" sz="1800" spc="-1" strike="noStrike">
              <a:solidFill>
                <a:srgbClr val="000000"/>
              </a:solidFill>
              <a:latin typeface="Montserrat"/>
            </a:endParaRPr>
          </a:p>
        </p:txBody>
      </p:sp>
      <p:sp>
        <p:nvSpPr>
          <p:cNvPr id="476" name=""/>
          <p:cNvSpPr txBox="1"/>
          <p:nvPr/>
        </p:nvSpPr>
        <p:spPr>
          <a:xfrm>
            <a:off x="3701520" y="59400"/>
            <a:ext cx="4866480" cy="320400"/>
          </a:xfrm>
          <a:prstGeom prst="rect">
            <a:avLst/>
          </a:prstGeom>
          <a:noFill/>
          <a:ln w="0">
            <a:noFill/>
          </a:ln>
        </p:spPr>
        <p:txBody>
          <a:bodyPr lIns="90000" rIns="90000" tIns="45000" bIns="45000" anchor="t">
            <a:noAutofit/>
          </a:bodyPr>
          <a:p>
            <a:r>
              <a:rPr b="0" lang="it-IT" sz="1490" spc="-1" strike="noStrike">
                <a:latin typeface="Montserrat SemiBold"/>
              </a:rPr>
              <a:t>Blockchain: impieghi, criptomonete e altri usi</a:t>
            </a:r>
            <a:endParaRPr b="0" lang="it-IT" sz="1490" spc="-1" strike="noStrike">
              <a:latin typeface="Arial"/>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4855</TotalTime>
  <Application>LibreOffice/7.3.7.2$Linux_X86_64 LibreOffice_project/30$Build-2</Application>
  <AppVersion>15.0000</AppVersion>
  <Company>Slidehood.com</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2017-08-02T20:41:11Z</dcterms:created>
  <dc:creator>Slidehood.com</dc:creator>
  <dc:description>Blockchain: impieghi, criptomonete e altri usi</dc:description>
  <cp:keywords>blockchain criptomonete criptovalute</cp:keywords>
  <dc:language>it-IT</dc:language>
  <cp:lastModifiedBy/>
  <cp:lastPrinted>2023-06-22T21:31:35Z</cp:lastPrinted>
  <dcterms:modified xsi:type="dcterms:W3CDTF">2023-08-05T12:45:19Z</dcterms:modified>
  <cp:revision>513</cp:revision>
  <dc:subject>Informatica</dc:subject>
  <dc:title>Blockchain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rollato da">
    <vt:lpwstr>Widescreen</vt:lpwstr>
  </property>
  <property fmtid="{D5CDD505-2E9C-101B-9397-08002B2CF9AE}" pid="3" name="HiddenSlides">
    <vt:r8>0</vt:r8>
  </property>
  <property fmtid="{D5CDD505-2E9C-101B-9397-08002B2CF9AE}" pid="4" name="HyperlinksChanged">
    <vt:bool>0</vt:bool>
  </property>
  <property fmtid="{D5CDD505-2E9C-101B-9397-08002B2CF9AE}" pid="5" name="LinksUpToDate">
    <vt:bool>0</vt:bool>
  </property>
  <property fmtid="{D5CDD505-2E9C-101B-9397-08002B2CF9AE}" pid="6" name="MMClips">
    <vt:r8>0</vt:r8>
  </property>
  <property fmtid="{D5CDD505-2E9C-101B-9397-08002B2CF9AE}" pid="7" name="Notes">
    <vt:r8>0</vt:r8>
  </property>
  <property fmtid="{D5CDD505-2E9C-101B-9397-08002B2CF9AE}" pid="8" name="ScaleCrop">
    <vt:bool>0</vt:bool>
  </property>
  <property fmtid="{D5CDD505-2E9C-101B-9397-08002B2CF9AE}" pid="9" name="ShareDoc">
    <vt:bool>0</vt:bool>
  </property>
  <property fmtid="{D5CDD505-2E9C-101B-9397-08002B2CF9AE}" pid="10" name="Slides">
    <vt:r8>15</vt:r8>
  </property>
</Properties>
</file>