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9.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2.xml.rels" ContentType="application/vnd.openxmlformats-package.relationships+xml"/>
  <Override PartName="/ppt/slideMasters/_rels/slideMaster11.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_rels/slideMaster10.xml.rels" ContentType="application/vnd.openxmlformats-package.relationships+xml"/>
  <Override PartName="/ppt/slideMasters/_rels/slideMaster3.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0.xml" ContentType="application/vnd.openxmlformats-officedocument.presentationml.slideMaster+xml"/>
  <Override PartName="/ppt/slideMasters/slideMaster4.xml" ContentType="application/vnd.openxmlformats-officedocument.presentationml.slideMaster+xml"/>
  <Override PartName="/ppt/slideMasters/slideMaster11.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0.xml" ContentType="application/vnd.openxmlformats-officedocument.theme+xml"/>
  <Override PartName="/ppt/theme/theme5.xml" ContentType="application/vnd.openxmlformats-officedocument.theme+xml"/>
  <Override PartName="/ppt/theme/theme11.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_rels/presentation.xml.rels" ContentType="application/vnd.openxmlformats-package.relationships+xml"/>
  <Override PartName="/ppt/slideLayouts/_rels/slideLayout114.xml.rels" ContentType="application/vnd.openxmlformats-package.relationships+xml"/>
  <Override PartName="/ppt/slideLayouts/_rels/slideLayout10.xml.rels" ContentType="application/vnd.openxmlformats-package.relationships+xml"/>
  <Override PartName="/ppt/slideLayouts/_rels/slideLayout110.xml.rels" ContentType="application/vnd.openxmlformats-package.relationships+xml"/>
  <Override PartName="/ppt/slideLayouts/_rels/slideLayout113.xml.rels" ContentType="application/vnd.openxmlformats-package.relationships+xml"/>
  <Override PartName="/ppt/slideLayouts/_rels/slideLayout109.xml.rels" ContentType="application/vnd.openxmlformats-package.relationships+xml"/>
  <Override PartName="/ppt/slideLayouts/_rels/slideLayout18.xml.rels" ContentType="application/vnd.openxmlformats-package.relationships+xml"/>
  <Override PartName="/ppt/slideLayouts/_rels/slideLayout22.xml.rels" ContentType="application/vnd.openxmlformats-package.relationships+xml"/>
  <Override PartName="/ppt/slideLayouts/_rels/slideLayout126.xml.rels" ContentType="application/vnd.openxmlformats-package.relationships+xml"/>
  <Override PartName="/ppt/slideLayouts/_rels/slideLayout7.xml.rels" ContentType="application/vnd.openxmlformats-package.relationships+xml"/>
  <Override PartName="/ppt/slideLayouts/_rels/slideLayout19.xml.rels" ContentType="application/vnd.openxmlformats-package.relationships+xml"/>
  <Override PartName="/ppt/slideLayouts/_rels/slideLayout8.xml.rels" ContentType="application/vnd.openxmlformats-package.relationships+xml"/>
  <Override PartName="/ppt/slideLayouts/_rels/slideLayout132.xml.rels" ContentType="application/vnd.openxmlformats-package.relationships+xml"/>
  <Override PartName="/ppt/slideLayouts/_rels/slideLayout104.xml.rels" ContentType="application/vnd.openxmlformats-package.relationships+xml"/>
  <Override PartName="/ppt/slideLayouts/_rels/slideLayout52.xml.rels" ContentType="application/vnd.openxmlformats-package.relationships+xml"/>
  <Override PartName="/ppt/slideLayouts/_rels/slideLayout105.xml.rels" ContentType="application/vnd.openxmlformats-package.relationships+xml"/>
  <Override PartName="/ppt/slideLayouts/_rels/slideLayout53.xml.rels" ContentType="application/vnd.openxmlformats-package.relationships+xml"/>
  <Override PartName="/ppt/slideLayouts/_rels/slideLayout83.xml.rels" ContentType="application/vnd.openxmlformats-package.relationships+xml"/>
  <Override PartName="/ppt/slideLayouts/_rels/slideLayout79.xml.rels" ContentType="application/vnd.openxmlformats-package.relationships+xml"/>
  <Override PartName="/ppt/slideLayouts/_rels/slideLayout30.xml.rels" ContentType="application/vnd.openxmlformats-package.relationships+xml"/>
  <Override PartName="/ppt/slideLayouts/_rels/slideLayout46.xml.rels" ContentType="application/vnd.openxmlformats-package.relationships+xml"/>
  <Override PartName="/ppt/slideLayouts/_rels/slideLayout90.xml.rels" ContentType="application/vnd.openxmlformats-package.relationships+xml"/>
  <Override PartName="/ppt/slideLayouts/_rels/slideLayout112.xml.rels" ContentType="application/vnd.openxmlformats-package.relationships+xml"/>
  <Override PartName="/ppt/slideLayouts/_rels/slideLayout34.xml.rels" ContentType="application/vnd.openxmlformats-package.relationships+xml"/>
  <Override PartName="/ppt/slideLayouts/_rels/slideLayout50.xml.rels" ContentType="application/vnd.openxmlformats-package.relationships+xml"/>
  <Override PartName="/ppt/slideLayouts/_rels/slideLayout108.xml.rels" ContentType="application/vnd.openxmlformats-package.relationships+xml"/>
  <Override PartName="/ppt/slideLayouts/_rels/slideLayout99.xml.rels" ContentType="application/vnd.openxmlformats-package.relationships+xml"/>
  <Override PartName="/ppt/slideLayouts/_rels/slideLayout41.xml.rels" ContentType="application/vnd.openxmlformats-package.relationships+xml"/>
  <Override PartName="/ppt/slideLayouts/_rels/slideLayout56.xml.rels" ContentType="application/vnd.openxmlformats-package.relationships+xml"/>
  <Override PartName="/ppt/slideLayouts/_rels/slideLayout60.xml.rels" ContentType="application/vnd.openxmlformats-package.relationships+xml"/>
  <Override PartName="/ppt/slideLayouts/_rels/slideLayout118.xml.rels" ContentType="application/vnd.openxmlformats-package.relationships+xml"/>
  <Override PartName="/ppt/slideLayouts/_rels/slideLayout66.xml.rels" ContentType="application/vnd.openxmlformats-package.relationships+xml"/>
  <Override PartName="/ppt/slideLayouts/_rels/slideLayout95.xml.rels" ContentType="application/vnd.openxmlformats-package.relationships+xml"/>
  <Override PartName="/ppt/slideLayouts/_rels/slideLayout64.xml.rels" ContentType="application/vnd.openxmlformats-package.relationships+xml"/>
  <Override PartName="/ppt/slideLayouts/_rels/slideLayout9.xml.rels" ContentType="application/vnd.openxmlformats-package.relationships+xml"/>
  <Override PartName="/ppt/slideLayouts/_rels/slideLayout77.xml.rels" ContentType="application/vnd.openxmlformats-package.relationships+xml"/>
  <Override PartName="/ppt/slideLayouts/_rels/slideLayout49.xml.rels" ContentType="application/vnd.openxmlformats-package.relationships+xml"/>
  <Override PartName="/ppt/slideLayouts/_rels/slideLayout93.xml.rels" ContentType="application/vnd.openxmlformats-package.relationships+xml"/>
  <Override PartName="/ppt/slideLayouts/_rels/slideLayout23.xml.rels" ContentType="application/vnd.openxmlformats-package.relationships+xml"/>
  <Override PartName="/ppt/slideLayouts/_rels/slideLayout127.xml.rels" ContentType="application/vnd.openxmlformats-package.relationships+xml"/>
  <Override PartName="/ppt/slideLayouts/_rels/slideLayout89.xml.rels" ContentType="application/vnd.openxmlformats-package.relationships+xml"/>
  <Override PartName="/ppt/slideLayouts/_rels/slideLayout14.xml.rels" ContentType="application/vnd.openxmlformats-package.relationships+xml"/>
  <Override PartName="/ppt/slideLayouts/_rels/slideLayout65.xml.rels" ContentType="application/vnd.openxmlformats-package.relationships+xml"/>
  <Override PartName="/ppt/slideLayouts/_rels/slideLayout58.xml.rels" ContentType="application/vnd.openxmlformats-package.relationships+xml"/>
  <Override PartName="/ppt/slideLayouts/_rels/slideLayout11.xml.rels" ContentType="application/vnd.openxmlformats-package.relationships+xml"/>
  <Override PartName="/ppt/slideLayouts/_rels/slideLayout115.xml.rels" ContentType="application/vnd.openxmlformats-package.relationships+xml"/>
  <Override PartName="/ppt/slideLayouts/_rels/slideLayout122.xml.rels" ContentType="application/vnd.openxmlformats-package.relationships+xml"/>
  <Override PartName="/ppt/slideLayouts/_rels/slideLayout84.xml.rels" ContentType="application/vnd.openxmlformats-package.relationships+xml"/>
  <Override PartName="/ppt/slideLayouts/_rels/slideLayout31.xml.rels" ContentType="application/vnd.openxmlformats-package.relationships+xml"/>
  <Override PartName="/ppt/slideLayouts/_rels/slideLayout123.xml.rels" ContentType="application/vnd.openxmlformats-package.relationships+xml"/>
  <Override PartName="/ppt/slideLayouts/_rels/slideLayout45.xml.rels" ContentType="application/vnd.openxmlformats-package.relationships+xml"/>
  <Override PartName="/ppt/slideLayouts/_rels/slideLayout82.xml.rels" ContentType="application/vnd.openxmlformats-package.relationships+xml"/>
  <Override PartName="/ppt/slideLayouts/_rels/slideLayout38.xml.rels" ContentType="application/vnd.openxmlformats-package.relationships+xml"/>
  <Override PartName="/ppt/slideLayouts/_rels/slideLayout131.xml.rels" ContentType="application/vnd.openxmlformats-package.relationships+xml"/>
  <Override PartName="/ppt/slideLayouts/_rels/slideLayout59.xml.rels" ContentType="application/vnd.openxmlformats-package.relationships+xml"/>
  <Override PartName="/ppt/slideLayouts/_rels/slideLayout85.xml.rels" ContentType="application/vnd.openxmlformats-package.relationships+xml"/>
  <Override PartName="/ppt/slideLayouts/_rels/slideLayout32.xml.rels" ContentType="application/vnd.openxmlformats-package.relationships+xml"/>
  <Override PartName="/ppt/slideLayouts/_rels/slideLayout91.xml.rels" ContentType="application/vnd.openxmlformats-package.relationships+xml"/>
  <Override PartName="/ppt/slideLayouts/_rels/slideLayout47.xml.rels" ContentType="application/vnd.openxmlformats-package.relationships+xml"/>
  <Override PartName="/ppt/slideLayouts/_rels/slideLayout54.xml.rels" ContentType="application/vnd.openxmlformats-package.relationships+xml"/>
  <Override PartName="/ppt/slideLayouts/_rels/slideLayout120.xml.rels" ContentType="application/vnd.openxmlformats-package.relationships+xml"/>
  <Override PartName="/ppt/slideLayouts/_rels/slideLayout24.xml.rels" ContentType="application/vnd.openxmlformats-package.relationships+xml"/>
  <Override PartName="/ppt/slideLayouts/_rels/slideLayout128.xml.rels" ContentType="application/vnd.openxmlformats-package.relationships+xml"/>
  <Override PartName="/ppt/slideLayouts/_rels/slideLayout121.xml.rels" ContentType="application/vnd.openxmlformats-package.relationships+xml"/>
  <Override PartName="/ppt/slideLayouts/_rels/slideLayout130.xml.rels" ContentType="application/vnd.openxmlformats-package.relationships+xml"/>
  <Override PartName="/ppt/slideLayouts/_rels/slideLayout44.xml.rels" ContentType="application/vnd.openxmlformats-package.relationships+xml"/>
  <Override PartName="/ppt/slideLayouts/_rels/slideLayout6.xml.rels" ContentType="application/vnd.openxmlformats-package.relationships+xml"/>
  <Override PartName="/ppt/slideLayouts/_rels/slideLayout111.xml.rels" ContentType="application/vnd.openxmlformats-package.relationships+xml"/>
  <Override PartName="/ppt/slideLayouts/_rels/slideLayout125.xml.rels" ContentType="application/vnd.openxmlformats-package.relationships+xml"/>
  <Override PartName="/ppt/slideLayouts/_rels/slideLayout21.xml.rels" ContentType="application/vnd.openxmlformats-package.relationships+xml"/>
  <Override PartName="/ppt/slideLayouts/_rels/slideLayout17.xml.rels" ContentType="application/vnd.openxmlformats-package.relationships+xml"/>
  <Override PartName="/ppt/slideLayouts/_rels/slideLayout43.xml.rels" ContentType="application/vnd.openxmlformats-package.relationships+xml"/>
  <Override PartName="/ppt/slideLayouts/_rels/slideLayout96.xml.rels" ContentType="application/vnd.openxmlformats-package.relationships+xml"/>
  <Override PartName="/ppt/slideLayouts/_rels/slideLayout124.xml.rels" ContentType="application/vnd.openxmlformats-package.relationships+xml"/>
  <Override PartName="/ppt/slideLayouts/_rels/slideLayout20.xml.rels" ContentType="application/vnd.openxmlformats-package.relationships+xml"/>
  <Override PartName="/ppt/slideLayouts/_rels/slideLayout16.xml.rels" ContentType="application/vnd.openxmlformats-package.relationships+xml"/>
  <Override PartName="/ppt/slideLayouts/_rels/slideLayout57.xml.rels" ContentType="application/vnd.openxmlformats-package.relationships+xml"/>
  <Override PartName="/ppt/slideLayouts/_rels/slideLayout61.xml.rels" ContentType="application/vnd.openxmlformats-package.relationships+xml"/>
  <Override PartName="/ppt/slideLayouts/_rels/slideLayout51.xml.rels" ContentType="application/vnd.openxmlformats-package.relationships+xml"/>
  <Override PartName="/ppt/slideLayouts/_rels/slideLayout35.xml.rels" ContentType="application/vnd.openxmlformats-package.relationships+xml"/>
  <Override PartName="/ppt/slideLayouts/_rels/slideLayout42.xml.rels" ContentType="application/vnd.openxmlformats-package.relationships+xml"/>
  <Override PartName="/ppt/slideLayouts/_rels/slideLayout92.xml.rels" ContentType="application/vnd.openxmlformats-package.relationships+xml"/>
  <Override PartName="/ppt/slideLayouts/_rels/slideLayout48.xml.rels" ContentType="application/vnd.openxmlformats-package.relationships+xml"/>
  <Override PartName="/ppt/slideLayouts/_rels/slideLayout55.xml.rels" ContentType="application/vnd.openxmlformats-package.relationships+xml"/>
  <Override PartName="/ppt/slideLayouts/_rels/slideLayout40.xml.rels" ContentType="application/vnd.openxmlformats-package.relationships+xml"/>
  <Override PartName="/ppt/slideLayouts/_rels/slideLayout39.xml.rels" ContentType="application/vnd.openxmlformats-package.relationships+xml"/>
  <Override PartName="/ppt/slideLayouts/_rels/slideLayout33.xml.rels" ContentType="application/vnd.openxmlformats-package.relationships+xml"/>
  <Override PartName="/ppt/slideLayouts/_rels/slideLayout29.xml.rels" ContentType="application/vnd.openxmlformats-package.relationships+xml"/>
  <Override PartName="/ppt/slideLayouts/_rels/slideLayout119.xml.rels" ContentType="application/vnd.openxmlformats-package.relationships+xml"/>
  <Override PartName="/ppt/slideLayouts/_rels/slideLayout15.xml.rels" ContentType="application/vnd.openxmlformats-package.relationships+xml"/>
  <Override PartName="/ppt/slideLayouts/_rels/slideLayout116.xml.rels" ContentType="application/vnd.openxmlformats-package.relationships+xml"/>
  <Override PartName="/ppt/slideLayouts/_rels/slideLayout12.xml.rels" ContentType="application/vnd.openxmlformats-package.relationships+xml"/>
  <Override PartName="/ppt/slideLayouts/_rels/slideLayout36.xml.rels" ContentType="application/vnd.openxmlformats-package.relationships+xml"/>
  <Override PartName="/ppt/slideLayouts/_rels/slideLayout80.xml.rels" ContentType="application/vnd.openxmlformats-package.relationships+xml"/>
  <Override PartName="/ppt/slideLayouts/_rels/slideLayout97.xml.rels" ContentType="application/vnd.openxmlformats-package.relationships+xml"/>
  <Override PartName="/ppt/slideLayouts/_rels/slideLayout106.xml.rels" ContentType="application/vnd.openxmlformats-package.relationships+xml"/>
  <Override PartName="/ppt/slideLayouts/_rels/slideLayout117.xml.rels" ContentType="application/vnd.openxmlformats-package.relationships+xml"/>
  <Override PartName="/ppt/slideLayouts/_rels/slideLayout13.xml.rels" ContentType="application/vnd.openxmlformats-package.relationships+xml"/>
  <Override PartName="/ppt/slideLayouts/_rels/slideLayout37.xml.rels" ContentType="application/vnd.openxmlformats-package.relationships+xml"/>
  <Override PartName="/ppt/slideLayouts/_rels/slideLayout81.xml.rels" ContentType="application/vnd.openxmlformats-package.relationships+xml"/>
  <Override PartName="/ppt/slideLayouts/_rels/slideLayout98.xml.rels" ContentType="application/vnd.openxmlformats-package.relationships+xml"/>
  <Override PartName="/ppt/slideLayouts/_rels/slideLayout107.xml.rels" ContentType="application/vnd.openxmlformats-package.relationships+xml"/>
  <Override PartName="/ppt/slideLayouts/_rels/slideLayout129.xml.rels" ContentType="application/vnd.openxmlformats-package.relationships+xml"/>
  <Override PartName="/ppt/slideLayouts/_rels/slideLayout25.xml.rels" ContentType="application/vnd.openxmlformats-package.relationships+xml"/>
  <Override PartName="/ppt/slideLayouts/_rels/slideLayout70.xml.rels" ContentType="application/vnd.openxmlformats-package.relationships+xml"/>
  <Override PartName="/ppt/slideLayouts/_rels/slideLayout26.xml.rels" ContentType="application/vnd.openxmlformats-package.relationships+xml"/>
  <Override PartName="/ppt/slideLayouts/_rels/slideLayout94.xml.rels" ContentType="application/vnd.openxmlformats-package.relationships+xml"/>
  <Override PartName="/ppt/slideLayouts/_rels/slideLayout62.xml.rels" ContentType="application/vnd.openxmlformats-package.relationships+xml"/>
  <Override PartName="/ppt/slideLayouts/_rels/slideLayout63.xml.rels" ContentType="application/vnd.openxmlformats-package.relationships+xml"/>
  <Override PartName="/ppt/slideLayouts/_rels/slideLayout67.xml.rels" ContentType="application/vnd.openxmlformats-package.relationships+xml"/>
  <Override PartName="/ppt/slideLayouts/_rels/slideLayout71.xml.rels" ContentType="application/vnd.openxmlformats-package.relationships+xml"/>
  <Override PartName="/ppt/slideLayouts/_rels/slideLayout68.xml.rels" ContentType="application/vnd.openxmlformats-package.relationships+xml"/>
  <Override PartName="/ppt/slideLayouts/_rels/slideLayout72.xml.rels" ContentType="application/vnd.openxmlformats-package.relationships+xml"/>
  <Override PartName="/ppt/slideLayouts/_rels/slideLayout69.xml.rels" ContentType="application/vnd.openxmlformats-package.relationships+xml"/>
  <Override PartName="/ppt/slideLayouts/_rels/slideLayout73.xml.rels" ContentType="application/vnd.openxmlformats-package.relationships+xml"/>
  <Override PartName="/ppt/slideLayouts/_rels/slideLayout74.xml.rels" ContentType="application/vnd.openxmlformats-package.relationships+xml"/>
  <Override PartName="/ppt/slideLayouts/_rels/slideLayout75.xml.rels" ContentType="application/vnd.openxmlformats-package.relationships+xml"/>
  <Override PartName="/ppt/slideLayouts/_rels/slideLayout76.xml.rels" ContentType="application/vnd.openxmlformats-package.relationships+xml"/>
  <Override PartName="/ppt/slideLayouts/_rels/slideLayout78.xml.rels" ContentType="application/vnd.openxmlformats-package.relationships+xml"/>
  <Override PartName="/ppt/slideLayouts/_rels/slideLayout86.xml.rels" ContentType="application/vnd.openxmlformats-package.relationships+xml"/>
  <Override PartName="/ppt/slideLayouts/_rels/slideLayout87.xml.rels" ContentType="application/vnd.openxmlformats-package.relationships+xml"/>
  <Override PartName="/ppt/slideLayouts/_rels/slideLayout88.xml.rels" ContentType="application/vnd.openxmlformats-package.relationships+xml"/>
  <Override PartName="/ppt/slideLayouts/_rels/slideLayout27.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28.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100.xml.rels" ContentType="application/vnd.openxmlformats-package.relationships+xml"/>
  <Override PartName="/ppt/slideLayouts/_rels/slideLayout101.xml.rels" ContentType="application/vnd.openxmlformats-package.relationships+xml"/>
  <Override PartName="/ppt/slideLayouts/_rels/slideLayout102.xml.rels" ContentType="application/vnd.openxmlformats-package.relationships+xml"/>
  <Override PartName="/ppt/slideLayouts/_rels/slideLayout103.xml.rels" ContentType="application/vnd.openxmlformats-package.relationships+xml"/>
  <Override PartName="/ppt/slideLayouts/slideLayout124.xml" ContentType="application/vnd.openxmlformats-officedocument.presentationml.slideLayout+xml"/>
  <Override PartName="/ppt/slideLayouts/slideLayout123.xml" ContentType="application/vnd.openxmlformats-officedocument.presentationml.slideLayout+xml"/>
  <Override PartName="/ppt/slideLayouts/slideLayout122.xml" ContentType="application/vnd.openxmlformats-officedocument.presentationml.slideLayout+xml"/>
  <Override PartName="/ppt/slideLayouts/slideLayout121.xml" ContentType="application/vnd.openxmlformats-officedocument.presentationml.slideLayout+xml"/>
  <Override PartName="/ppt/slideLayouts/slideLayout120.xml" ContentType="application/vnd.openxmlformats-officedocument.presentationml.slideLayout+xml"/>
  <Override PartName="/ppt/slideLayouts/slideLayout119.xml" ContentType="application/vnd.openxmlformats-officedocument.presentationml.slideLayout+xml"/>
  <Override PartName="/ppt/slideLayouts/slideLayout14.xml" ContentType="application/vnd.openxmlformats-officedocument.presentationml.slideLayout+xml"/>
  <Override PartName="/ppt/slideLayouts/slideLayout82.xml" ContentType="application/vnd.openxmlformats-officedocument.presentationml.slideLayout+xml"/>
  <Override PartName="/ppt/slideLayouts/slideLayout21.xml" ContentType="application/vnd.openxmlformats-officedocument.presentationml.slideLayout+xml"/>
  <Override PartName="/ppt/slideLayouts/slideLayout126.xml" ContentType="application/vnd.openxmlformats-officedocument.presentationml.slideLayout+xml"/>
  <Override PartName="/ppt/slideLayouts/slideLayout58.xml" ContentType="application/vnd.openxmlformats-officedocument.presentationml.slideLayout+xml"/>
  <Override PartName="/ppt/slideLayouts/slideLayout20.xml" ContentType="application/vnd.openxmlformats-officedocument.presentationml.slideLayout+xml"/>
  <Override PartName="/ppt/slideLayouts/slideLayout125.xml" ContentType="application/vnd.openxmlformats-officedocument.presentationml.slideLayout+xml"/>
  <Override PartName="/ppt/slideLayouts/slideLayout57.xml" ContentType="application/vnd.openxmlformats-officedocument.presentationml.slideLayout+xml"/>
  <Override PartName="/ppt/slideLayouts/slideLayout127.xml" ContentType="application/vnd.openxmlformats-officedocument.presentationml.slideLayout+xml"/>
  <Override PartName="/ppt/slideLayouts/slideLayout59.xml" ContentType="application/vnd.openxmlformats-officedocument.presentationml.slideLayout+xml"/>
  <Override PartName="/ppt/slideLayouts/slideLayout128.xml" ContentType="application/vnd.openxmlformats-officedocument.presentationml.slideLayout+xml"/>
  <Override PartName="/ppt/slideLayouts/slideLayout11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47.xml" ContentType="application/vnd.openxmlformats-officedocument.presentationml.slideLayout+xml"/>
  <Override PartName="/ppt/slideLayouts/slideLayout92.xml" ContentType="application/vnd.openxmlformats-officedocument.presentationml.slideLayout+xml"/>
  <Override PartName="/ppt/slideLayouts/slideLayout24.xml" ContentType="application/vnd.openxmlformats-officedocument.presentationml.slideLayout+xml"/>
  <Override PartName="/ppt/slideLayouts/slideLayout129.xml" ContentType="application/vnd.openxmlformats-officedocument.presentationml.slideLayout+xml"/>
  <Override PartName="/ppt/slideLayouts/slideLayout116.xml" ContentType="application/vnd.openxmlformats-officedocument.presentationml.slideLayout+xml"/>
  <Override PartName="/ppt/slideLayouts/slideLayout11.xml" ContentType="application/vnd.openxmlformats-officedocument.presentationml.slideLayout+xml"/>
  <Override PartName="/ppt/slideLayouts/slideLayout22.xml" ContentType="application/vnd.openxmlformats-officedocument.presentationml.slideLayout+xml"/>
  <Override PartName="/ppt/slideLayouts/slideLayout90.xml" ContentType="application/vnd.openxmlformats-officedocument.presentationml.slideLayout+xml"/>
  <Override PartName="/ppt/slideLayouts/slideLayout48.xml" ContentType="application/vnd.openxmlformats-officedocument.presentationml.slideLayout+xml"/>
  <Override PartName="/ppt/slideLayouts/slideLayout117.xml" ContentType="application/vnd.openxmlformats-officedocument.presentationml.slideLayout+xml"/>
  <Override PartName="/ppt/slideLayouts/slideLayout23.xml" ContentType="application/vnd.openxmlformats-officedocument.presentationml.slideLayout+xml"/>
  <Override PartName="/ppt/slideLayouts/slideLayout91.xml" ContentType="application/vnd.openxmlformats-officedocument.presentationml.slideLayout+xml"/>
  <Override PartName="/ppt/slideLayouts/slideLayout4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6.xml" ContentType="application/vnd.openxmlformats-officedocument.presentationml.slideLayout+xml"/>
  <Override PartName="/ppt/slideLayouts/slideLayout8.xml" ContentType="application/vnd.openxmlformats-officedocument.presentationml.slideLayout+xml"/>
  <Override PartName="/ppt/slideLayouts/slideLayout52.xml" ContentType="application/vnd.openxmlformats-officedocument.presentationml.slideLayout+xml"/>
  <Override PartName="/ppt/slideLayouts/slideLayout130.xml" ContentType="application/vnd.openxmlformats-officedocument.presentationml.slideLayout+xml"/>
  <Override PartName="/ppt/slideLayouts/slideLayout56.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3.xml" ContentType="application/vnd.openxmlformats-officedocument.presentationml.slideLayout+xml"/>
  <Override PartName="/ppt/slideLayouts/slideLayout131.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45.xml" ContentType="application/vnd.openxmlformats-officedocument.presentationml.slideLayout+xml"/>
  <Override PartName="/ppt/slideLayouts/slideLayout7.xml" ContentType="application/vnd.openxmlformats-officedocument.presentationml.slideLayout+xml"/>
  <Override PartName="/ppt/slideLayouts/slideLayout44.xml" ContentType="application/vnd.openxmlformats-officedocument.presentationml.slideLayout+xml"/>
  <Override PartName="/ppt/slideLayouts/slideLayout6.xml" ContentType="application/vnd.openxmlformats-officedocument.presentationml.slideLayout+xml"/>
  <Override PartName="/ppt/slideLayouts/slideLayout118.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9.xml" ContentType="application/vnd.openxmlformats-officedocument.presentationml.slideLayout+xml"/>
  <Override PartName="/ppt/slideLayouts/slideLayout132.xml" ContentType="application/vnd.openxmlformats-officedocument.presentationml.slideLayout+xml"/>
  <Override PartName="/ppt/slideLayouts/slideLayout40.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83.xml" ContentType="application/vnd.openxmlformats-officedocument.presentationml.slideLayout+xml"/>
  <Override PartName="/ppt/slideLayouts/slideLayout15.xml" ContentType="application/vnd.openxmlformats-officedocument.presentationml.slideLayout+xml"/>
  <Override PartName="/ppt/slideLayouts/slideLayout12.xml" ContentType="application/vnd.openxmlformats-officedocument.presentationml.slideLayout+xml"/>
  <Override PartName="/ppt/slideLayouts/slideLayout80.xml" ContentType="application/vnd.openxmlformats-officedocument.presentationml.slideLayout+xml"/>
  <Override PartName="/ppt/slideLayouts/slideLayout84.xml" ContentType="application/vnd.openxmlformats-officedocument.presentationml.slideLayout+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slideLayouts/slideLayout81.xml" ContentType="application/vnd.openxmlformats-officedocument.presentationml.slideLayout+xml"/>
  <Override PartName="/ppt/slideLayouts/slideLayout25.xml" ContentType="application/vnd.openxmlformats-officedocument.presentationml.slideLayout+xml"/>
  <Override PartName="/ppt/slideLayouts/slideLayout93.xml" ContentType="application/vnd.openxmlformats-officedocument.presentationml.slideLayout+xml"/>
  <Override PartName="/ppt/slideLayouts/slideLayout26.xml" ContentType="application/vnd.openxmlformats-officedocument.presentationml.slideLayout+xml"/>
  <Override PartName="/ppt/slideLayouts/slideLayout94.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17.xml" ContentType="application/vnd.openxmlformats-officedocument.presentationml.slideLayout+xml"/>
  <Override PartName="/ppt/slideLayouts/slideLayout85.xml" ContentType="application/vnd.openxmlformats-officedocument.presentationml.slideLayout+xml"/>
  <Override PartName="/ppt/slideLayouts/slideLayout18.xml" ContentType="application/vnd.openxmlformats-officedocument.presentationml.slideLayout+xml"/>
  <Override PartName="/ppt/slideLayouts/slideLayout86.xml" ContentType="application/vnd.openxmlformats-officedocument.presentationml.slideLayout+xml"/>
  <Override PartName="/ppt/slideLayouts/slideLayout19.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27.xml" ContentType="application/vnd.openxmlformats-officedocument.presentationml.slideLayout+xml"/>
  <Override PartName="/ppt/slideLayouts/slideLayout1.xml" ContentType="application/vnd.openxmlformats-officedocument.presentationml.slideLayout+xml"/>
  <Override PartName="/ppt/slideLayouts/slideLayout95.xml" ContentType="application/vnd.openxmlformats-officedocument.presentationml.slideLayout+xml"/>
  <Override PartName="/ppt/slideLayouts/slideLayout2.xml" ContentType="application/vnd.openxmlformats-officedocument.presentationml.slideLayout+xml"/>
  <Override PartName="/ppt/slideLayouts/slideLayout28.xml" ContentType="application/vnd.openxmlformats-officedocument.presentationml.slideLayout+xml"/>
  <Override PartName="/ppt/slideLayouts/slideLayout96.xml" ContentType="application/vnd.openxmlformats-officedocument.presentationml.slideLayout+xml"/>
  <Override PartName="/ppt/slideLayouts/slideLayout3.xml" ContentType="application/vnd.openxmlformats-officedocument.presentationml.slideLayout+xml"/>
  <Override PartName="/ppt/slideLayouts/slideLayout29.xml" ContentType="application/vnd.openxmlformats-officedocument.presentationml.slideLayout+xml"/>
  <Override PartName="/ppt/slideLayouts/slideLayout97.xml" ContentType="application/vnd.openxmlformats-officedocument.presentationml.slideLayout+xml"/>
  <Override PartName="/ppt/slideLayouts/slideLayout4.xml" ContentType="application/vnd.openxmlformats-officedocument.presentationml.slideLayout+xml"/>
  <Override PartName="/ppt/slideLayouts/slideLayout98.xml" ContentType="application/vnd.openxmlformats-officedocument.presentationml.slideLayout+xml"/>
  <Override PartName="/ppt/slideLayouts/slideLayout5.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media/image23.png" ContentType="image/png"/>
  <Override PartName="/ppt/media/image3.png" ContentType="image/png"/>
  <Override PartName="/ppt/media/image26.png" ContentType="image/png"/>
  <Override PartName="/ppt/media/image27.png" ContentType="image/png"/>
  <Override PartName="/ppt/media/image4.png" ContentType="image/png"/>
  <Override PartName="/ppt/media/image28.png" ContentType="image/png"/>
  <Override PartName="/ppt/media/image5.png" ContentType="image/png"/>
  <Override PartName="/ppt/media/image30.png" ContentType="image/png"/>
  <Override PartName="/ppt/media/image10.png" ContentType="image/png"/>
  <Override PartName="/ppt/media/image29.png" ContentType="image/png"/>
  <Override PartName="/ppt/media/image6.png" ContentType="image/png"/>
  <Override PartName="/ppt/media/image11.png" ContentType="image/png"/>
  <Override PartName="/ppt/media/image7.png" ContentType="image/png"/>
  <Override PartName="/ppt/media/image9.png" ContentType="image/png"/>
  <Override PartName="/ppt/media/image13.png" ContentType="image/png"/>
  <Override PartName="/ppt/media/image2.png" ContentType="image/png"/>
  <Override PartName="/ppt/media/image25.png" ContentType="image/png"/>
  <Override PartName="/ppt/media/image12.png" ContentType="image/png"/>
  <Override PartName="/ppt/media/media8.mpg" ContentType="application/vnd.sun.star.media"/>
  <Override PartName="/ppt/media/image18.png" ContentType="image/png"/>
  <Override PartName="/ppt/media/image20.png" ContentType="image/png"/>
  <Override PartName="/ppt/media/image1.png" ContentType="image/png"/>
  <Override PartName="/ppt/media/image24.png" ContentType="image/png"/>
  <Override PartName="/ppt/media/image14.png" ContentType="image/png"/>
  <Override PartName="/ppt/media/image15.png" ContentType="image/png"/>
  <Override PartName="/ppt/media/image16.png" ContentType="image/png"/>
  <Override PartName="/ppt/media/image17.png" ContentType="image/png"/>
  <Override PartName="/ppt/media/image19.png" ContentType="image/png"/>
  <Override PartName="/ppt/media/image21.png" ContentType="image/png"/>
  <Override PartName="/ppt/media/image22.png" ContentType="image/png"/>
  <Override PartName="/ppt/presProps.xml" ContentType="application/vnd.openxmlformats-officedocument.presentationml.presPro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_rels/slide7.xml.rels" ContentType="application/vnd.openxmlformats-package.relationships+xml"/>
  <Override PartName="/ppt/slides/_rels/slide6.xml.rels" ContentType="application/vnd.openxmlformats-package.relationships+xml"/>
  <Override PartName="/ppt/slides/_rels/slide3.xml.rels" ContentType="application/vnd.openxmlformats-package.relationships+xml"/>
  <Override PartName="/ppt/slides/_rels/slide5.xml.rels" ContentType="application/vnd.openxmlformats-package.relationships+xml"/>
  <Override PartName="/ppt/slides/_rels/slide2.xml.rels" ContentType="application/vnd.openxmlformats-package.relationships+xml"/>
  <Override PartName="/ppt/slides/_rels/slide4.xml.rels" ContentType="application/vnd.openxmlformats-package.relationships+xml"/>
  <Override PartName="/ppt/slides/_rels/slide13.xml.rels" ContentType="application/vnd.openxmlformats-package.relationships+xml"/>
  <Override PartName="/ppt/slides/_rels/slide16.xml.rels" ContentType="application/vnd.openxmlformats-package.relationships+xml"/>
  <Override PartName="/ppt/slides/_rels/slide12.xml.rels" ContentType="application/vnd.openxmlformats-package.relationships+xml"/>
  <Override PartName="/ppt/slides/_rels/slide15.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4.xml.rels" ContentType="application/vnd.openxmlformats-package.relationships+xml"/>
  <Override PartName="/ppt/slides/_rels/slide8.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7.xml.rels" ContentType="application/vnd.openxmlformats-package.relationships+xml"/>
  <Override PartName="/ppt/slides/_rels/slide1.xml.rels" ContentType="application/vnd.openxmlformats-package.relationships+xml"/>
  <Override PartName="/ppt/slides/slide16.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 id="2147483726" r:id="rId8"/>
    <p:sldMasterId id="2147483739" r:id="rId9"/>
    <p:sldMasterId id="2147483752" r:id="rId10"/>
    <p:sldMasterId id="2147483765" r:id="rId11"/>
    <p:sldMasterId id="2147483778" r:id="rId12"/>
  </p:sld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Lst>
  <p:sldSz cx="10080625" cy="567055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0.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1.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2.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3.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4.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5.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6.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1.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2.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3.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4.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5.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6.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7.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8.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2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2.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3.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4.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5.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6.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7.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8.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9.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30.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2.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7.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9.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0.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1.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2.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3.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4.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6"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3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4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41"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4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0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43"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0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4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4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46"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47"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4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49"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1"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5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53"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4"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5"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5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57"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8"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5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6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2"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3"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6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65"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6"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7"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8"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9"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70"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9"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7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76"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37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78"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7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8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1"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8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83"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8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8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6"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7"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8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89"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1"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9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93"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4"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5"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9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97"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8"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9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0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2"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3"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4"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7"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0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05"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6"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7"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8"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9"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10"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1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16"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1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18"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1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2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21"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2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23"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2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2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26"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27"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42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29"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1"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43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33"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4"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5"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43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37"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8"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43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4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2"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3"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4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45"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6"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7"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8"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9"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50"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51"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53"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55"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56"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6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1"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2"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5"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64"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5"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6"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68"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9"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0"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72"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3"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7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6"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7"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8"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80"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1"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2"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3"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4"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5"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93"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95"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97"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98"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7"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0"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02"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3"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4"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06"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7"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8"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1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2"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14"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5"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17"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8"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9"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0"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22"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3"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4"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5"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6"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7"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3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32"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34"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9"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36"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37"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9"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41"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2"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3"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45"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6"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7"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49"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1"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53"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4"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56"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7"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8"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9"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6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61"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2"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3"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4"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5"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6"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7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75"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7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77"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79"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80"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8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82"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84"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85"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86"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88"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89"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0"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92"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3"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4"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9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96"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7"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99"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1"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2"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2"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0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04"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5"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6"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7"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8"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9"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1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0"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2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2"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2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4"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25"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2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27"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2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9"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0"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1"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3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33"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4"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5"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3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37"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8"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9"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4"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41"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2"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4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44"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5"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6"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7"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4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49"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0"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1"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2"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3"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4"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7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5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58"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7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60"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6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62"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63"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6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7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65"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7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6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67"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68"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69"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8"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7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71"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2"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3"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7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7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6"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7"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7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79"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0"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8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82"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3"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4"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5"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8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87"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8"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9"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90"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91"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92"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8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9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97"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8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9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99"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0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01"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02"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0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04"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9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0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06"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07"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08"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0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1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2"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1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14"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5"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6"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1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18"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9"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2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21"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2"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3"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4"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26"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7"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8"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9"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30"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31"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9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3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36"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9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33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38"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slideLayout" Target="../slideLayouts/slideLayout109.xml"/><Relationship Id="rId3" Type="http://schemas.openxmlformats.org/officeDocument/2006/relationships/slideLayout" Target="../slideLayouts/slideLayout110.xml"/><Relationship Id="rId4" Type="http://schemas.openxmlformats.org/officeDocument/2006/relationships/slideLayout" Target="../slideLayouts/slideLayout111.xml"/><Relationship Id="rId5" Type="http://schemas.openxmlformats.org/officeDocument/2006/relationships/slideLayout" Target="../slideLayouts/slideLayout112.xml"/><Relationship Id="rId6" Type="http://schemas.openxmlformats.org/officeDocument/2006/relationships/slideLayout" Target="../slideLayouts/slideLayout113.xml"/><Relationship Id="rId7" Type="http://schemas.openxmlformats.org/officeDocument/2006/relationships/slideLayout" Target="../slideLayouts/slideLayout114.xml"/><Relationship Id="rId8" Type="http://schemas.openxmlformats.org/officeDocument/2006/relationships/slideLayout" Target="../slideLayouts/slideLayout115.xml"/><Relationship Id="rId9" Type="http://schemas.openxmlformats.org/officeDocument/2006/relationships/slideLayout" Target="../slideLayouts/slideLayout116.xml"/><Relationship Id="rId10" Type="http://schemas.openxmlformats.org/officeDocument/2006/relationships/slideLayout" Target="../slideLayouts/slideLayout117.xml"/><Relationship Id="rId11" Type="http://schemas.openxmlformats.org/officeDocument/2006/relationships/slideLayout" Target="../slideLayouts/slideLayout118.xml"/><Relationship Id="rId12" Type="http://schemas.openxmlformats.org/officeDocument/2006/relationships/slideLayout" Target="../slideLayouts/slideLayout119.xml"/><Relationship Id="rId13" Type="http://schemas.openxmlformats.org/officeDocument/2006/relationships/slideLayout" Target="../slideLayouts/slideLayout120.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slideLayout" Target="../slideLayouts/slideLayout121.xml"/><Relationship Id="rId3" Type="http://schemas.openxmlformats.org/officeDocument/2006/relationships/slideLayout" Target="../slideLayouts/slideLayout122.xml"/><Relationship Id="rId4" Type="http://schemas.openxmlformats.org/officeDocument/2006/relationships/slideLayout" Target="../slideLayouts/slideLayout123.xml"/><Relationship Id="rId5" Type="http://schemas.openxmlformats.org/officeDocument/2006/relationships/slideLayout" Target="../slideLayouts/slideLayout124.xml"/><Relationship Id="rId6" Type="http://schemas.openxmlformats.org/officeDocument/2006/relationships/slideLayout" Target="../slideLayouts/slideLayout125.xml"/><Relationship Id="rId7" Type="http://schemas.openxmlformats.org/officeDocument/2006/relationships/slideLayout" Target="../slideLayouts/slideLayout126.xml"/><Relationship Id="rId8" Type="http://schemas.openxmlformats.org/officeDocument/2006/relationships/slideLayout" Target="../slideLayouts/slideLayout127.xml"/><Relationship Id="rId9" Type="http://schemas.openxmlformats.org/officeDocument/2006/relationships/slideLayout" Target="../slideLayouts/slideLayout128.xml"/><Relationship Id="rId10" Type="http://schemas.openxmlformats.org/officeDocument/2006/relationships/slideLayout" Target="../slideLayouts/slideLayout129.xml"/><Relationship Id="rId11" Type="http://schemas.openxmlformats.org/officeDocument/2006/relationships/slideLayout" Target="../slideLayouts/slideLayout130.xml"/><Relationship Id="rId12" Type="http://schemas.openxmlformats.org/officeDocument/2006/relationships/slideLayout" Target="../slideLayouts/slideLayout131.xml"/><Relationship Id="rId13" Type="http://schemas.openxmlformats.org/officeDocument/2006/relationships/slideLayout" Target="../slideLayouts/slideLayout13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 Id="rId11" Type="http://schemas.openxmlformats.org/officeDocument/2006/relationships/slideLayout" Target="../slideLayouts/slideLayout20.xml"/><Relationship Id="rId12" Type="http://schemas.openxmlformats.org/officeDocument/2006/relationships/slideLayout" Target="../slideLayouts/slideLayout21.xml"/><Relationship Id="rId13" Type="http://schemas.openxmlformats.org/officeDocument/2006/relationships/slideLayout" Target="../slideLayouts/slideLayout22.xml"/><Relationship Id="rId14" Type="http://schemas.openxmlformats.org/officeDocument/2006/relationships/slideLayout" Target="../slideLayouts/slideLayout23.xml"/><Relationship Id="rId15"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slideLayout" Target="../slideLayouts/slideLayout72.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 Id="rId11" Type="http://schemas.openxmlformats.org/officeDocument/2006/relationships/slideLayout" Target="../slideLayouts/slideLayout82.xml"/><Relationship Id="rId12" Type="http://schemas.openxmlformats.org/officeDocument/2006/relationships/slideLayout" Target="../slideLayouts/slideLayout83.xml"/><Relationship Id="rId13" Type="http://schemas.openxmlformats.org/officeDocument/2006/relationships/slideLayout" Target="../slideLayouts/slideLayout84.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5.xml"/><Relationship Id="rId3" Type="http://schemas.openxmlformats.org/officeDocument/2006/relationships/slideLayout" Target="../slideLayouts/slideLayout86.xml"/><Relationship Id="rId4" Type="http://schemas.openxmlformats.org/officeDocument/2006/relationships/slideLayout" Target="../slideLayouts/slideLayout87.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9" Type="http://schemas.openxmlformats.org/officeDocument/2006/relationships/slideLayout" Target="../slideLayouts/slideLayout92.xml"/><Relationship Id="rId10" Type="http://schemas.openxmlformats.org/officeDocument/2006/relationships/slideLayout" Target="../slideLayouts/slideLayout93.xml"/><Relationship Id="rId11" Type="http://schemas.openxmlformats.org/officeDocument/2006/relationships/slideLayout" Target="../slideLayouts/slideLayout94.xml"/><Relationship Id="rId12" Type="http://schemas.openxmlformats.org/officeDocument/2006/relationships/slideLayout" Target="../slideLayouts/slideLayout95.xml"/><Relationship Id="rId13" Type="http://schemas.openxmlformats.org/officeDocument/2006/relationships/slideLayout" Target="../slideLayouts/slideLayout96.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slideLayout" Target="../slideLayouts/slideLayout97.xml"/><Relationship Id="rId3" Type="http://schemas.openxmlformats.org/officeDocument/2006/relationships/slideLayout" Target="../slideLayouts/slideLayout98.xml"/><Relationship Id="rId4" Type="http://schemas.openxmlformats.org/officeDocument/2006/relationships/slideLayout" Target="../slideLayouts/slideLayout99.xml"/><Relationship Id="rId5" Type="http://schemas.openxmlformats.org/officeDocument/2006/relationships/slideLayout" Target="../slideLayouts/slideLayout100.xml"/><Relationship Id="rId6" Type="http://schemas.openxmlformats.org/officeDocument/2006/relationships/slideLayout" Target="../slideLayouts/slideLayout101.xml"/><Relationship Id="rId7" Type="http://schemas.openxmlformats.org/officeDocument/2006/relationships/slideLayout" Target="../slideLayouts/slideLayout102.xml"/><Relationship Id="rId8" Type="http://schemas.openxmlformats.org/officeDocument/2006/relationships/slideLayout" Target="../slideLayouts/slideLayout103.xml"/><Relationship Id="rId9" Type="http://schemas.openxmlformats.org/officeDocument/2006/relationships/slideLayout" Target="../slideLayouts/slideLayout104.xml"/><Relationship Id="rId10" Type="http://schemas.openxmlformats.org/officeDocument/2006/relationships/slideLayout" Target="../slideLayouts/slideLayout105.xml"/><Relationship Id="rId11" Type="http://schemas.openxmlformats.org/officeDocument/2006/relationships/slideLayout" Target="../slideLayouts/slideLayout106.xml"/><Relationship Id="rId12" Type="http://schemas.openxmlformats.org/officeDocument/2006/relationships/slideLayout" Target="../slideLayouts/slideLayout107.xml"/><Relationship Id="rId13" Type="http://schemas.openxmlformats.org/officeDocument/2006/relationships/slideLayout" Target="../slideLayouts/slideLayout10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Freeform 270"/>
          <p:cNvSpPr/>
          <p:nvPr/>
        </p:nvSpPr>
        <p:spPr>
          <a:xfrm>
            <a:off x="341280" y="390240"/>
            <a:ext cx="9364320" cy="4938120"/>
          </a:xfrm>
          <a:custGeom>
            <a:avLst/>
            <a:gdLst/>
            <a:ahLst/>
            <a:rect l="l" t="t" r="r" b="b"/>
            <a:pathLst>
              <a:path w="11326759" h="5973096">
                <a:moveTo>
                  <a:pt x="11326759" y="5016716"/>
                </a:moveTo>
                <a:lnTo>
                  <a:pt x="11326759" y="5747671"/>
                </a:lnTo>
                <a:cubicBezTo>
                  <a:pt x="11326759" y="5872170"/>
                  <a:pt x="11225833" y="5973096"/>
                  <a:pt x="11101334" y="5973096"/>
                </a:cubicBezTo>
                <a:lnTo>
                  <a:pt x="10454485" y="5973096"/>
                </a:lnTo>
                <a:lnTo>
                  <a:pt x="10476857" y="5915847"/>
                </a:lnTo>
                <a:cubicBezTo>
                  <a:pt x="10630030" y="5576670"/>
                  <a:pt x="10885911" y="5288087"/>
                  <a:pt x="11207983" y="5084298"/>
                </a:cubicBezTo>
                <a:close/>
                <a:moveTo>
                  <a:pt x="3890280" y="0"/>
                </a:moveTo>
                <a:lnTo>
                  <a:pt x="11101334" y="0"/>
                </a:lnTo>
                <a:cubicBezTo>
                  <a:pt x="11225833" y="0"/>
                  <a:pt x="11326759" y="100926"/>
                  <a:pt x="11326759" y="225425"/>
                </a:cubicBezTo>
                <a:lnTo>
                  <a:pt x="11326759" y="1840902"/>
                </a:lnTo>
                <a:lnTo>
                  <a:pt x="11321056" y="1841894"/>
                </a:lnTo>
                <a:cubicBezTo>
                  <a:pt x="9271563" y="2250627"/>
                  <a:pt x="7675452" y="3872385"/>
                  <a:pt x="7356956" y="5903875"/>
                </a:cubicBezTo>
                <a:lnTo>
                  <a:pt x="7347931" y="5973096"/>
                </a:lnTo>
                <a:lnTo>
                  <a:pt x="225425" y="5973096"/>
                </a:lnTo>
                <a:cubicBezTo>
                  <a:pt x="100926" y="5973096"/>
                  <a:pt x="0" y="5872170"/>
                  <a:pt x="0" y="5747671"/>
                </a:cubicBezTo>
                <a:lnTo>
                  <a:pt x="0" y="3856324"/>
                </a:lnTo>
                <a:lnTo>
                  <a:pt x="107796" y="3848335"/>
                </a:lnTo>
                <a:cubicBezTo>
                  <a:pt x="2097534" y="3651400"/>
                  <a:pt x="3679374" y="2109746"/>
                  <a:pt x="3881443" y="170557"/>
                </a:cubicBezTo>
                <a:close/>
                <a:moveTo>
                  <a:pt x="225425" y="0"/>
                </a:moveTo>
                <a:lnTo>
                  <a:pt x="789667" y="0"/>
                </a:lnTo>
                <a:lnTo>
                  <a:pt x="736389" y="155621"/>
                </a:lnTo>
                <a:cubicBezTo>
                  <a:pt x="605303" y="436632"/>
                  <a:pt x="342370" y="654767"/>
                  <a:pt x="17905" y="746271"/>
                </a:cubicBezTo>
                <a:lnTo>
                  <a:pt x="0" y="750446"/>
                </a:lnTo>
                <a:lnTo>
                  <a:pt x="0" y="225425"/>
                </a:lnTo>
                <a:cubicBezTo>
                  <a:pt x="0" y="100926"/>
                  <a:pt x="100926" y="0"/>
                  <a:pt x="225425" y="0"/>
                </a:cubicBezTo>
                <a:close/>
              </a:path>
            </a:pathLst>
          </a:custGeom>
          <a:solidFill>
            <a:srgbClr val="d15450"/>
          </a:solidFill>
          <a:ln w="12600">
            <a:noFill/>
          </a:ln>
        </p:spPr>
        <p:style>
          <a:lnRef idx="0"/>
          <a:fillRef idx="0"/>
          <a:effectRef idx="0"/>
          <a:fontRef idx="minor"/>
        </p:style>
      </p:sp>
      <p:sp>
        <p:nvSpPr>
          <p:cNvPr id="1" name="PlaceHolder 1"/>
          <p:cNvSpPr>
            <a:spLocks noGrp="1"/>
          </p:cNvSpPr>
          <p:nvPr>
            <p:ph type="title"/>
          </p:nvPr>
        </p:nvSpPr>
        <p:spPr>
          <a:xfrm>
            <a:off x="2890080" y="2434680"/>
            <a:ext cx="4286520" cy="75024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 name="PlaceHolder 2"/>
          <p:cNvSpPr>
            <a:spLocks noGrp="1"/>
          </p:cNvSpPr>
          <p:nvPr>
            <p:ph type="body"/>
          </p:nvPr>
        </p:nvSpPr>
        <p:spPr>
          <a:xfrm>
            <a:off x="-7560" y="0"/>
            <a:ext cx="3438360" cy="3409560"/>
          </a:xfrm>
          <a:prstGeom prst="rect">
            <a:avLst/>
          </a:prstGeom>
          <a:noFill/>
          <a:ln w="0">
            <a:noFill/>
          </a:ln>
        </p:spPr>
        <p:txBody>
          <a:bodyPr lIns="0" rIns="0" tIns="0" bIns="0" anchor="t">
            <a:normAutofit fontScale="85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3" name="PlaceHolder 3"/>
          <p:cNvSpPr>
            <a:spLocks noGrp="1"/>
          </p:cNvSpPr>
          <p:nvPr>
            <p:ph type="body"/>
          </p:nvPr>
        </p:nvSpPr>
        <p:spPr>
          <a:xfrm>
            <a:off x="6664680" y="2151000"/>
            <a:ext cx="3421440" cy="3518640"/>
          </a:xfrm>
          <a:prstGeom prst="rect">
            <a:avLst/>
          </a:prstGeom>
          <a:noFill/>
          <a:ln w="0">
            <a:noFill/>
          </a:ln>
        </p:spPr>
        <p:txBody>
          <a:bodyPr lIns="0" rIns="0" tIns="0" bIns="0" anchor="t">
            <a:normAutofit fontScale="87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71" name="Rectangle 182"/>
          <p:cNvSpPr/>
          <p:nvPr/>
        </p:nvSpPr>
        <p:spPr>
          <a:xfrm>
            <a:off x="0" y="1212840"/>
            <a:ext cx="10079640" cy="3212640"/>
          </a:xfrm>
          <a:prstGeom prst="rect">
            <a:avLst/>
          </a:prstGeom>
          <a:solidFill>
            <a:srgbClr val="f1c5ce"/>
          </a:solidFill>
          <a:ln w="12600">
            <a:noFill/>
          </a:ln>
        </p:spPr>
        <p:style>
          <a:lnRef idx="0"/>
          <a:fillRef idx="0"/>
          <a:effectRef idx="0"/>
          <a:fontRef idx="minor"/>
        </p:style>
      </p:sp>
      <p:sp>
        <p:nvSpPr>
          <p:cNvPr id="372" name="PlaceHolder 1"/>
          <p:cNvSpPr>
            <a:spLocks noGrp="1"/>
          </p:cNvSpPr>
          <p:nvPr>
            <p:ph type="title"/>
          </p:nvPr>
        </p:nvSpPr>
        <p:spPr>
          <a:xfrm>
            <a:off x="717120" y="1528560"/>
            <a:ext cx="3410280" cy="5662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373" name="PlaceHolder 2"/>
          <p:cNvSpPr>
            <a:spLocks noGrp="1"/>
          </p:cNvSpPr>
          <p:nvPr>
            <p:ph type="body"/>
          </p:nvPr>
        </p:nvSpPr>
        <p:spPr>
          <a:xfrm>
            <a:off x="733320" y="2298960"/>
            <a:ext cx="3394080" cy="1889280"/>
          </a:xfrm>
          <a:prstGeom prst="rect">
            <a:avLst/>
          </a:prstGeom>
          <a:noFill/>
          <a:ln w="0">
            <a:noFill/>
          </a:ln>
        </p:spPr>
        <p:txBody>
          <a:bodyPr lIns="0" rIns="0" tIns="0" bIns="0" anchor="t">
            <a:normAutofit fontScale="67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374" name="PlaceHolder 3"/>
          <p:cNvSpPr>
            <a:spLocks noGrp="1"/>
          </p:cNvSpPr>
          <p:nvPr>
            <p:ph type="body"/>
          </p:nvPr>
        </p:nvSpPr>
        <p:spPr>
          <a:xfrm>
            <a:off x="3084120" y="0"/>
            <a:ext cx="6995160" cy="566928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1" name="Right Triangle 104"/>
          <p:cNvSpPr/>
          <p:nvPr/>
        </p:nvSpPr>
        <p:spPr>
          <a:xfrm>
            <a:off x="0" y="360"/>
            <a:ext cx="10079640" cy="5669640"/>
          </a:xfrm>
          <a:prstGeom prst="rtTriangle">
            <a:avLst/>
          </a:prstGeom>
          <a:solidFill>
            <a:srgbClr val="9ac1de"/>
          </a:solidFill>
          <a:ln w="12600">
            <a:noFill/>
          </a:ln>
        </p:spPr>
        <p:style>
          <a:lnRef idx="0"/>
          <a:fillRef idx="0"/>
          <a:effectRef idx="0"/>
          <a:fontRef idx="minor"/>
        </p:style>
      </p:sp>
      <p:sp>
        <p:nvSpPr>
          <p:cNvPr id="412" name="PlaceHolder 1"/>
          <p:cNvSpPr>
            <a:spLocks noGrp="1"/>
          </p:cNvSpPr>
          <p:nvPr>
            <p:ph type="title"/>
          </p:nvPr>
        </p:nvSpPr>
        <p:spPr>
          <a:xfrm>
            <a:off x="6226920" y="1383480"/>
            <a:ext cx="3410280" cy="5662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413" name="PlaceHolder 2"/>
          <p:cNvSpPr>
            <a:spLocks noGrp="1"/>
          </p:cNvSpPr>
          <p:nvPr>
            <p:ph type="body"/>
          </p:nvPr>
        </p:nvSpPr>
        <p:spPr>
          <a:xfrm>
            <a:off x="6243480" y="2154240"/>
            <a:ext cx="3394080" cy="1889280"/>
          </a:xfrm>
          <a:prstGeom prst="rect">
            <a:avLst/>
          </a:prstGeom>
          <a:noFill/>
          <a:ln w="0">
            <a:noFill/>
          </a:ln>
        </p:spPr>
        <p:txBody>
          <a:bodyPr lIns="0" rIns="0" tIns="0" bIns="0" anchor="t">
            <a:normAutofit fontScale="67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414" name="Right Triangle 108"/>
          <p:cNvSpPr/>
          <p:nvPr/>
        </p:nvSpPr>
        <p:spPr>
          <a:xfrm>
            <a:off x="360" y="360"/>
            <a:ext cx="7619760" cy="5669640"/>
          </a:xfrm>
          <a:prstGeom prst="rtTriangle">
            <a:avLst/>
          </a:prstGeom>
          <a:solidFill>
            <a:srgbClr val="836bcc"/>
          </a:solidFill>
          <a:ln w="12600">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0" name="PlaceHolder 1"/>
          <p:cNvSpPr>
            <a:spLocks noGrp="1"/>
          </p:cNvSpPr>
          <p:nvPr>
            <p:ph type="body"/>
          </p:nvPr>
        </p:nvSpPr>
        <p:spPr>
          <a:xfrm>
            <a:off x="3809520" y="1547640"/>
            <a:ext cx="2987280" cy="3147480"/>
          </a:xfrm>
          <a:prstGeom prst="rect">
            <a:avLst/>
          </a:prstGeom>
          <a:noFill/>
          <a:ln w="0">
            <a:noFill/>
          </a:ln>
        </p:spPr>
        <p:txBody>
          <a:bodyPr lIns="0" rIns="0" tIns="0" bIns="0" anchor="t">
            <a:normAutofit fontScale="68000"/>
          </a:bodyPr>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Arial"/>
              </a:rPr>
              <a:t>Fai clic per modificare il formato del testo della struttura</a:t>
            </a:r>
            <a:endParaRPr b="0" lang="it-IT" sz="180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Secondo livello struttura</a:t>
            </a:r>
            <a:endParaRPr b="0" lang="it-IT" sz="1660" spc="-1" strike="noStrike">
              <a:solidFill>
                <a:srgbClr val="000000"/>
              </a:solidFill>
              <a:latin typeface="Arial"/>
            </a:endParaRPr>
          </a:p>
          <a:p>
            <a:pPr lvl="2" marL="1296000" indent="-288000">
              <a:lnSpc>
                <a:spcPct val="90000"/>
              </a:lnSpc>
              <a:spcBef>
                <a:spcPts val="703"/>
              </a:spcBef>
              <a:buClr>
                <a:srgbClr val="000000"/>
              </a:buClr>
              <a:buSzPct val="45000"/>
              <a:buFont typeface="Wingdings" charset="2"/>
              <a:buChar char=""/>
            </a:pPr>
            <a:r>
              <a:rPr b="0" lang="it-IT" sz="1490" spc="-1" strike="noStrike">
                <a:solidFill>
                  <a:srgbClr val="000000"/>
                </a:solidFill>
                <a:latin typeface="Arial"/>
              </a:rPr>
              <a:t>Terzo livello struttura</a:t>
            </a:r>
            <a:endParaRPr b="0" lang="it-IT" sz="1490" spc="-1" strike="noStrike">
              <a:solidFill>
                <a:srgbClr val="000000"/>
              </a:solidFill>
              <a:latin typeface="Arial"/>
            </a:endParaRPr>
          </a:p>
          <a:p>
            <a:pPr lvl="3" marL="1728000" indent="-216000">
              <a:lnSpc>
                <a:spcPct val="90000"/>
              </a:lnSpc>
              <a:spcBef>
                <a:spcPts val="468"/>
              </a:spcBef>
              <a:buClr>
                <a:srgbClr val="000000"/>
              </a:buClr>
              <a:buSzPct val="75000"/>
              <a:buFont typeface="Symbol" charset="2"/>
              <a:buChar char=""/>
            </a:pPr>
            <a:r>
              <a:rPr b="0" lang="it-IT" sz="1490" spc="-1" strike="noStrike">
                <a:solidFill>
                  <a:srgbClr val="000000"/>
                </a:solidFill>
                <a:latin typeface="Arial"/>
              </a:rPr>
              <a:t>Quarto livello struttura</a:t>
            </a:r>
            <a:endParaRPr b="0" lang="it-IT" sz="1490" spc="-1" strike="noStrike">
              <a:solidFill>
                <a:srgbClr val="000000"/>
              </a:solidFill>
              <a:latin typeface="Arial"/>
            </a:endParaRPr>
          </a:p>
          <a:p>
            <a:pPr lvl="4" marL="2160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Quinto livello struttura</a:t>
            </a:r>
            <a:endParaRPr b="0" lang="it-IT" sz="1660" spc="-1" strike="noStrike">
              <a:solidFill>
                <a:srgbClr val="000000"/>
              </a:solidFill>
              <a:latin typeface="Arial"/>
            </a:endParaRPr>
          </a:p>
          <a:p>
            <a:pPr lvl="5" marL="2592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Sesto livello struttura</a:t>
            </a:r>
            <a:endParaRPr b="0" lang="it-IT" sz="1660" spc="-1" strike="noStrike">
              <a:solidFill>
                <a:srgbClr val="000000"/>
              </a:solidFill>
              <a:latin typeface="Arial"/>
            </a:endParaRPr>
          </a:p>
          <a:p>
            <a:pPr lvl="6" marL="3024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Settimo livello struttura</a:t>
            </a:r>
            <a:endParaRPr b="0" lang="it-IT" sz="1660" spc="-1" strike="noStrike">
              <a:solidFill>
                <a:srgbClr val="000000"/>
              </a:solidFill>
              <a:latin typeface="Arial"/>
            </a:endParaRPr>
          </a:p>
        </p:txBody>
      </p:sp>
      <p:sp>
        <p:nvSpPr>
          <p:cNvPr id="41" name="PlaceHolder 2"/>
          <p:cNvSpPr>
            <a:spLocks noGrp="1"/>
          </p:cNvSpPr>
          <p:nvPr>
            <p:ph type="body"/>
          </p:nvPr>
        </p:nvSpPr>
        <p:spPr>
          <a:xfrm>
            <a:off x="7017480" y="1547640"/>
            <a:ext cx="2863800" cy="3147480"/>
          </a:xfrm>
          <a:prstGeom prst="rect">
            <a:avLst/>
          </a:prstGeom>
          <a:noFill/>
          <a:ln w="0">
            <a:noFill/>
          </a:ln>
        </p:spPr>
        <p:txBody>
          <a:bodyPr lIns="0" rIns="0" tIns="0" bIns="0" anchor="t">
            <a:normAutofit fontScale="67000"/>
          </a:bodyPr>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Arial"/>
              </a:rPr>
              <a:t>Fai clic per modificare il formato del testo della struttura</a:t>
            </a:r>
            <a:endParaRPr b="0" lang="it-IT" sz="180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Secondo livello struttura</a:t>
            </a:r>
            <a:endParaRPr b="0" lang="it-IT" sz="1660" spc="-1" strike="noStrike">
              <a:solidFill>
                <a:srgbClr val="000000"/>
              </a:solidFill>
              <a:latin typeface="Arial"/>
            </a:endParaRPr>
          </a:p>
          <a:p>
            <a:pPr lvl="2" marL="1296000" indent="-288000">
              <a:lnSpc>
                <a:spcPct val="90000"/>
              </a:lnSpc>
              <a:spcBef>
                <a:spcPts val="703"/>
              </a:spcBef>
              <a:buClr>
                <a:srgbClr val="000000"/>
              </a:buClr>
              <a:buSzPct val="45000"/>
              <a:buFont typeface="Wingdings" charset="2"/>
              <a:buChar char=""/>
            </a:pPr>
            <a:r>
              <a:rPr b="0" lang="it-IT" sz="1490" spc="-1" strike="noStrike">
                <a:solidFill>
                  <a:srgbClr val="000000"/>
                </a:solidFill>
                <a:latin typeface="Arial"/>
              </a:rPr>
              <a:t>Terzo livello struttura</a:t>
            </a:r>
            <a:endParaRPr b="0" lang="it-IT" sz="1490" spc="-1" strike="noStrike">
              <a:solidFill>
                <a:srgbClr val="000000"/>
              </a:solidFill>
              <a:latin typeface="Arial"/>
            </a:endParaRPr>
          </a:p>
          <a:p>
            <a:pPr lvl="3" marL="1728000" indent="-216000">
              <a:lnSpc>
                <a:spcPct val="90000"/>
              </a:lnSpc>
              <a:spcBef>
                <a:spcPts val="468"/>
              </a:spcBef>
              <a:buClr>
                <a:srgbClr val="000000"/>
              </a:buClr>
              <a:buSzPct val="75000"/>
              <a:buFont typeface="Symbol" charset="2"/>
              <a:buChar char=""/>
            </a:pPr>
            <a:r>
              <a:rPr b="0" lang="it-IT" sz="1490" spc="-1" strike="noStrike">
                <a:solidFill>
                  <a:srgbClr val="000000"/>
                </a:solidFill>
                <a:latin typeface="Arial"/>
              </a:rPr>
              <a:t>Quarto livello struttura</a:t>
            </a:r>
            <a:endParaRPr b="0" lang="it-IT" sz="1490" spc="-1" strike="noStrike">
              <a:solidFill>
                <a:srgbClr val="000000"/>
              </a:solidFill>
              <a:latin typeface="Arial"/>
            </a:endParaRPr>
          </a:p>
          <a:p>
            <a:pPr lvl="4" marL="2160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Quinto livello struttura</a:t>
            </a:r>
            <a:endParaRPr b="0" lang="it-IT" sz="1660" spc="-1" strike="noStrike">
              <a:solidFill>
                <a:srgbClr val="000000"/>
              </a:solidFill>
              <a:latin typeface="Arial"/>
            </a:endParaRPr>
          </a:p>
          <a:p>
            <a:pPr lvl="5" marL="2592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Sesto livello struttura</a:t>
            </a:r>
            <a:endParaRPr b="0" lang="it-IT" sz="1660" spc="-1" strike="noStrike">
              <a:solidFill>
                <a:srgbClr val="000000"/>
              </a:solidFill>
              <a:latin typeface="Arial"/>
            </a:endParaRPr>
          </a:p>
          <a:p>
            <a:pPr lvl="6" marL="3024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Settimo livello struttura</a:t>
            </a:r>
            <a:endParaRPr b="0" lang="it-IT" sz="1660" spc="-1" strike="noStrike">
              <a:solidFill>
                <a:srgbClr val="000000"/>
              </a:solidFill>
              <a:latin typeface="Arial"/>
            </a:endParaRPr>
          </a:p>
        </p:txBody>
      </p:sp>
      <p:sp>
        <p:nvSpPr>
          <p:cNvPr id="42" name="PlaceHolder 3"/>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Arial"/>
              </a:rPr>
              <a:t>Fai clic per modificare il formato del testo del titolo</a:t>
            </a:r>
            <a:endParaRPr b="1" lang="it-IT" sz="2200" spc="-1" strike="noStrike">
              <a:solidFill>
                <a:srgbClr val="000000"/>
              </a:solidFill>
              <a:latin typeface="Arial"/>
            </a:endParaRPr>
          </a:p>
        </p:txBody>
      </p:sp>
      <p:sp>
        <p:nvSpPr>
          <p:cNvPr id="43" name="PlaceHolder 4"/>
          <p:cNvSpPr>
            <a:spLocks noGrp="1"/>
          </p:cNvSpPr>
          <p:nvPr>
            <p:ph type="body"/>
          </p:nvPr>
        </p:nvSpPr>
        <p:spPr>
          <a:xfrm>
            <a:off x="0" y="0"/>
            <a:ext cx="3512880" cy="5669640"/>
          </a:xfrm>
          <a:prstGeom prst="rect">
            <a:avLst/>
          </a:prstGeom>
          <a:noFill/>
          <a:ln w="0">
            <a:noFill/>
          </a:ln>
        </p:spPr>
        <p:txBody>
          <a:bodyPr lIns="0" rIns="0" tIns="0" bIns="0" anchor="t">
            <a:normAutofit/>
          </a:bodyPr>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Arial"/>
              </a:rPr>
              <a:t>Fai clic per modificare il formato del testo della struttura</a:t>
            </a:r>
            <a:endParaRPr b="0" lang="it-IT" sz="180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Secondo livello struttura</a:t>
            </a:r>
            <a:endParaRPr b="0" lang="it-IT" sz="1660" spc="-1" strike="noStrike">
              <a:solidFill>
                <a:srgbClr val="000000"/>
              </a:solidFill>
              <a:latin typeface="Arial"/>
            </a:endParaRPr>
          </a:p>
          <a:p>
            <a:pPr lvl="2" marL="1296000" indent="-288000">
              <a:lnSpc>
                <a:spcPct val="90000"/>
              </a:lnSpc>
              <a:spcBef>
                <a:spcPts val="703"/>
              </a:spcBef>
              <a:buClr>
                <a:srgbClr val="000000"/>
              </a:buClr>
              <a:buSzPct val="45000"/>
              <a:buFont typeface="Wingdings" charset="2"/>
              <a:buChar char=""/>
            </a:pPr>
            <a:r>
              <a:rPr b="0" lang="it-IT" sz="1490" spc="-1" strike="noStrike">
                <a:solidFill>
                  <a:srgbClr val="000000"/>
                </a:solidFill>
                <a:latin typeface="Arial"/>
              </a:rPr>
              <a:t>Terzo livello struttura</a:t>
            </a:r>
            <a:endParaRPr b="0" lang="it-IT" sz="1490" spc="-1" strike="noStrike">
              <a:solidFill>
                <a:srgbClr val="000000"/>
              </a:solidFill>
              <a:latin typeface="Arial"/>
            </a:endParaRPr>
          </a:p>
          <a:p>
            <a:pPr lvl="3" marL="1728000" indent="-216000">
              <a:lnSpc>
                <a:spcPct val="90000"/>
              </a:lnSpc>
              <a:spcBef>
                <a:spcPts val="468"/>
              </a:spcBef>
              <a:buClr>
                <a:srgbClr val="000000"/>
              </a:buClr>
              <a:buSzPct val="75000"/>
              <a:buFont typeface="Symbol" charset="2"/>
              <a:buChar char=""/>
            </a:pPr>
            <a:r>
              <a:rPr b="0" lang="it-IT" sz="1490" spc="-1" strike="noStrike">
                <a:solidFill>
                  <a:srgbClr val="000000"/>
                </a:solidFill>
                <a:latin typeface="Arial"/>
              </a:rPr>
              <a:t>Quarto livello struttura</a:t>
            </a:r>
            <a:endParaRPr b="0" lang="it-IT" sz="1490" spc="-1" strike="noStrike">
              <a:solidFill>
                <a:srgbClr val="000000"/>
              </a:solidFill>
              <a:latin typeface="Arial"/>
            </a:endParaRPr>
          </a:p>
          <a:p>
            <a:pPr lvl="4" marL="2160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Quinto livello struttura</a:t>
            </a:r>
            <a:endParaRPr b="0" lang="it-IT" sz="1660" spc="-1" strike="noStrike">
              <a:solidFill>
                <a:srgbClr val="000000"/>
              </a:solidFill>
              <a:latin typeface="Arial"/>
            </a:endParaRPr>
          </a:p>
          <a:p>
            <a:pPr lvl="5" marL="2592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Sesto livello struttura</a:t>
            </a:r>
            <a:endParaRPr b="0" lang="it-IT" sz="1660" spc="-1" strike="noStrike">
              <a:solidFill>
                <a:srgbClr val="000000"/>
              </a:solidFill>
              <a:latin typeface="Arial"/>
            </a:endParaRPr>
          </a:p>
          <a:p>
            <a:pPr lvl="6" marL="3024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Settimo livello struttura</a:t>
            </a:r>
            <a:endParaRPr b="0" lang="it-IT" sz="1660" spc="-1" strike="noStrike">
              <a:solidFill>
                <a:srgbClr val="000000"/>
              </a:solidFill>
              <a:latin typeface="Arial"/>
            </a:endParaRPr>
          </a:p>
        </p:txBody>
      </p:sp>
      <p:sp>
        <p:nvSpPr>
          <p:cNvPr id="44" name=""/>
          <p:cNvSpPr/>
          <p:nvPr/>
        </p:nvSpPr>
        <p:spPr>
          <a:xfrm>
            <a:off x="3571200" y="0"/>
            <a:ext cx="0" cy="5670000"/>
          </a:xfrm>
          <a:prstGeom prst="line">
            <a:avLst/>
          </a:prstGeom>
          <a:ln w="127080">
            <a:solidFill>
              <a:srgbClr val="90bcd9"/>
            </a:solidFill>
            <a:round/>
          </a:ln>
        </p:spPr>
        <p:style>
          <a:lnRef idx="0"/>
          <a:fillRef idx="0"/>
          <a:effectRef idx="0"/>
          <a:fontRef idx="minor"/>
        </p:style>
      </p:sp>
      <p:sp>
        <p:nvSpPr>
          <p:cNvPr id="45" name=""/>
          <p:cNvSpPr/>
          <p:nvPr/>
        </p:nvSpPr>
        <p:spPr>
          <a:xfrm flipH="1">
            <a:off x="8332560" y="4464360"/>
            <a:ext cx="1746000" cy="1220400"/>
          </a:xfrm>
          <a:custGeom>
            <a:avLst/>
            <a:gdLst/>
            <a:ahLst/>
            <a:rect l="l" t="t" r="r" b="b"/>
            <a:pathLst>
              <a:path w="21600" h="21600">
                <a:moveTo>
                  <a:pt x="0" y="0"/>
                </a:moveTo>
                <a:lnTo>
                  <a:pt x="21600" y="21600"/>
                </a:lnTo>
                <a:lnTo>
                  <a:pt x="0" y="21600"/>
                </a:lnTo>
                <a:lnTo>
                  <a:pt x="0" y="0"/>
                </a:lnTo>
                <a:close/>
              </a:path>
            </a:pathLst>
          </a:custGeom>
          <a:solidFill>
            <a:srgbClr val="729fcf"/>
          </a:solidFill>
          <a:ln w="0">
            <a:solidFill>
              <a:srgbClr val="3465a4"/>
            </a:solidFill>
          </a:ln>
        </p:spPr>
        <p:style>
          <a:lnRef idx="0"/>
          <a:fillRef idx="0"/>
          <a:effectRef idx="0"/>
          <a:fontRef idx="minor"/>
        </p:style>
      </p:sp>
      <p:sp>
        <p:nvSpPr>
          <p:cNvPr id="46" name=""/>
          <p:cNvSpPr txBox="1"/>
          <p:nvPr/>
        </p:nvSpPr>
        <p:spPr>
          <a:xfrm>
            <a:off x="9464760" y="5297760"/>
            <a:ext cx="774000" cy="261000"/>
          </a:xfrm>
          <a:prstGeom prst="rect">
            <a:avLst/>
          </a:prstGeom>
          <a:noFill/>
          <a:ln w="0">
            <a:noFill/>
          </a:ln>
        </p:spPr>
        <p:txBody>
          <a:bodyPr lIns="90000" rIns="90000" tIns="45000" bIns="45000" anchor="t">
            <a:noAutofit/>
          </a:bodyPr>
          <a:p>
            <a:fld id="{3986409B-BCDC-4EA2-8E82-11CC5E0A6A57}" type="slidenum">
              <a:rPr b="0" lang="it-IT" sz="1200" spc="-1" strike="noStrike">
                <a:latin typeface="Arial"/>
              </a:rPr>
              <a:t>&lt;numero&gt;</a:t>
            </a:fld>
            <a:endParaRPr b="0" lang="it-IT" sz="1200" spc="-1" strike="noStrike">
              <a:latin typeface="Arial"/>
            </a:endParaRPr>
          </a:p>
        </p:txBody>
      </p:sp>
      <p:sp>
        <p:nvSpPr>
          <p:cNvPr id="47" name=""/>
          <p:cNvSpPr txBox="1"/>
          <p:nvPr/>
        </p:nvSpPr>
        <p:spPr>
          <a:xfrm>
            <a:off x="3809520" y="5297760"/>
            <a:ext cx="952560" cy="261000"/>
          </a:xfrm>
          <a:prstGeom prst="rect">
            <a:avLst/>
          </a:prstGeom>
          <a:noFill/>
          <a:ln w="0">
            <a:noFill/>
          </a:ln>
        </p:spPr>
        <p:txBody>
          <a:bodyPr lIns="90000" rIns="90000" tIns="45000" bIns="45000" anchor="t">
            <a:noAutofit/>
          </a:bodyPr>
          <a:p>
            <a:r>
              <a:rPr b="0" lang="it-IT" sz="1200" spc="-1" strike="noStrike">
                <a:latin typeface="Arial"/>
              </a:rPr>
              <a:t>19/1/2023</a:t>
            </a:r>
            <a:endParaRPr b="0" lang="it-IT" sz="1200" spc="-1" strike="noStrike">
              <a:latin typeface="Arial"/>
            </a:endParaRPr>
          </a:p>
        </p:txBody>
      </p:sp>
      <p:pic>
        <p:nvPicPr>
          <p:cNvPr id="48" name="" descr=""/>
          <p:cNvPicPr/>
          <p:nvPr/>
        </p:nvPicPr>
        <p:blipFill>
          <a:blip r:embed="rId2"/>
          <a:stretch/>
        </p:blipFill>
        <p:spPr>
          <a:xfrm>
            <a:off x="9532080" y="29520"/>
            <a:ext cx="500040" cy="595440"/>
          </a:xfrm>
          <a:prstGeom prst="rect">
            <a:avLst/>
          </a:prstGeom>
          <a:ln w="0">
            <a:noFill/>
          </a:ln>
        </p:spPr>
      </p:pic>
      <p:pic>
        <p:nvPicPr>
          <p:cNvPr id="49" name="" descr=""/>
          <p:cNvPicPr/>
          <p:nvPr/>
        </p:nvPicPr>
        <p:blipFill>
          <a:blip r:embed="rId3"/>
          <a:stretch/>
        </p:blipFill>
        <p:spPr>
          <a:xfrm>
            <a:off x="8974800" y="162000"/>
            <a:ext cx="439200" cy="43200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6" name="PlaceHolder 1"/>
          <p:cNvSpPr>
            <a:spLocks noGrp="1"/>
          </p:cNvSpPr>
          <p:nvPr>
            <p:ph type="body"/>
          </p:nvPr>
        </p:nvSpPr>
        <p:spPr>
          <a:xfrm>
            <a:off x="245880" y="2178360"/>
            <a:ext cx="3533400" cy="2157480"/>
          </a:xfrm>
          <a:prstGeom prst="rect">
            <a:avLst/>
          </a:prstGeom>
          <a:noFill/>
          <a:ln w="0">
            <a:noFill/>
          </a:ln>
        </p:spPr>
        <p:txBody>
          <a:bodyPr lIns="0" rIns="0" tIns="0" bIns="0" anchor="t">
            <a:normAutofit fontScale="72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87" name="PlaceHolder 2"/>
          <p:cNvSpPr>
            <a:spLocks noGrp="1"/>
          </p:cNvSpPr>
          <p:nvPr>
            <p:ph type="title"/>
          </p:nvPr>
        </p:nvSpPr>
        <p:spPr>
          <a:xfrm>
            <a:off x="246240" y="1139040"/>
            <a:ext cx="3533400" cy="70092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88" name="Donut 280"/>
          <p:cNvSpPr/>
          <p:nvPr/>
        </p:nvSpPr>
        <p:spPr>
          <a:xfrm>
            <a:off x="4158000" y="31320"/>
            <a:ext cx="5657760" cy="5601600"/>
          </a:xfrm>
          <a:prstGeom prst="donut">
            <a:avLst>
              <a:gd name="adj" fmla="val 22614"/>
            </a:avLst>
          </a:prstGeom>
          <a:solidFill>
            <a:srgbClr val="f2f2f2">
              <a:alpha val="87000"/>
            </a:srgbClr>
          </a:solidFill>
          <a:ln w="12600">
            <a:noFill/>
          </a:ln>
        </p:spPr>
        <p:style>
          <a:lnRef idx="0"/>
          <a:fillRef idx="0"/>
          <a:effectRef idx="0"/>
          <a:fontRef idx="minor"/>
        </p:style>
      </p:sp>
      <p:sp>
        <p:nvSpPr>
          <p:cNvPr id="89" name="Rectangle 281"/>
          <p:cNvSpPr/>
          <p:nvPr/>
        </p:nvSpPr>
        <p:spPr>
          <a:xfrm>
            <a:off x="6863760" y="360"/>
            <a:ext cx="3215520" cy="5669640"/>
          </a:xfrm>
          <a:prstGeom prst="rect">
            <a:avLst/>
          </a:prstGeom>
          <a:solidFill>
            <a:srgbClr val="d15450"/>
          </a:solidFill>
          <a:ln w="12600">
            <a:noFill/>
          </a:ln>
        </p:spPr>
        <p:style>
          <a:lnRef idx="0"/>
          <a:fillRef idx="0"/>
          <a:effectRef idx="0"/>
          <a:fontRef idx="minor"/>
        </p:style>
      </p:sp>
      <p:sp>
        <p:nvSpPr>
          <p:cNvPr id="90" name="PlaceHolder 3"/>
          <p:cNvSpPr>
            <a:spLocks noGrp="1"/>
          </p:cNvSpPr>
          <p:nvPr>
            <p:ph type="body"/>
          </p:nvPr>
        </p:nvSpPr>
        <p:spPr>
          <a:xfrm>
            <a:off x="6863760" y="34920"/>
            <a:ext cx="2934000" cy="5599440"/>
          </a:xfrm>
          <a:prstGeom prst="rect">
            <a:avLst/>
          </a:prstGeom>
          <a:noFill/>
          <a:ln w="0">
            <a:noFill/>
          </a:ln>
        </p:spPr>
        <p:txBody>
          <a:bodyPr lIns="0" rIns="0" tIns="0" bIns="0" anchor="t">
            <a:normAutofit fontScale="69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91" name="PlaceHolder 4"/>
          <p:cNvSpPr>
            <a:spLocks noGrp="1"/>
          </p:cNvSpPr>
          <p:nvPr>
            <p:ph type="body"/>
          </p:nvPr>
        </p:nvSpPr>
        <p:spPr>
          <a:xfrm>
            <a:off x="5573160" y="1455840"/>
            <a:ext cx="2757600" cy="2757600"/>
          </a:xfrm>
          <a:prstGeom prst="rect">
            <a:avLst/>
          </a:prstGeom>
          <a:noFill/>
          <a:ln w="0">
            <a:noFill/>
          </a:ln>
        </p:spPr>
        <p:txBody>
          <a:bodyPr lIns="0" rIns="0" tIns="0" bIns="0" anchor="t">
            <a:normAutofit fontScale="68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8" name="Frame 2"/>
          <p:cNvSpPr/>
          <p:nvPr/>
        </p:nvSpPr>
        <p:spPr>
          <a:xfrm>
            <a:off x="70560" y="79560"/>
            <a:ext cx="9937800" cy="5510160"/>
          </a:xfrm>
          <a:prstGeom prst="frame">
            <a:avLst>
              <a:gd name="adj1" fmla="val 556"/>
            </a:avLst>
          </a:prstGeom>
          <a:solidFill>
            <a:srgbClr val="d15450"/>
          </a:solidFill>
          <a:ln w="12600">
            <a:noFill/>
          </a:ln>
        </p:spPr>
        <p:style>
          <a:lnRef idx="0"/>
          <a:fillRef idx="0"/>
          <a:effectRef idx="0"/>
          <a:fontRef idx="minor"/>
        </p:style>
      </p:sp>
      <p:sp>
        <p:nvSpPr>
          <p:cNvPr id="129" name="PlaceHolder 1"/>
          <p:cNvSpPr>
            <a:spLocks noGrp="1"/>
          </p:cNvSpPr>
          <p:nvPr>
            <p:ph type="title"/>
          </p:nvPr>
        </p:nvSpPr>
        <p:spPr>
          <a:xfrm>
            <a:off x="504000" y="226080"/>
            <a:ext cx="9071280" cy="94644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130"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7" name="PlaceHolder 1"/>
          <p:cNvSpPr>
            <a:spLocks noGrp="1"/>
          </p:cNvSpPr>
          <p:nvPr>
            <p:ph type="body"/>
          </p:nvPr>
        </p:nvSpPr>
        <p:spPr>
          <a:xfrm>
            <a:off x="4986000" y="467280"/>
            <a:ext cx="4500360" cy="450072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68" name="PlaceHolder 2"/>
          <p:cNvSpPr>
            <a:spLocks noGrp="1"/>
          </p:cNvSpPr>
          <p:nvPr>
            <p:ph type="body"/>
          </p:nvPr>
        </p:nvSpPr>
        <p:spPr>
          <a:xfrm>
            <a:off x="456840" y="2123640"/>
            <a:ext cx="3889800" cy="1767240"/>
          </a:xfrm>
          <a:prstGeom prst="rect">
            <a:avLst/>
          </a:prstGeom>
          <a:noFill/>
          <a:ln w="0">
            <a:noFill/>
          </a:ln>
        </p:spPr>
        <p:txBody>
          <a:bodyPr lIns="0" rIns="0" tIns="0" bIns="0" anchor="t">
            <a:normAutofit fontScale="71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69" name="PlaceHolder 3"/>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170" name="PlaceHolder 4"/>
          <p:cNvSpPr>
            <a:spLocks noGrp="1"/>
          </p:cNvSpPr>
          <p:nvPr>
            <p:ph type="body"/>
          </p:nvPr>
        </p:nvSpPr>
        <p:spPr>
          <a:xfrm>
            <a:off x="4866120" y="4183560"/>
            <a:ext cx="1164960" cy="1183320"/>
          </a:xfrm>
          <a:prstGeom prst="rect">
            <a:avLst/>
          </a:prstGeom>
          <a:noFill/>
          <a:ln w="0">
            <a:noFill/>
          </a:ln>
        </p:spPr>
        <p:txBody>
          <a:bodyPr lIns="0" rIns="0" tIns="0" bIns="0" anchor="t">
            <a:normAutofit fontScale="29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71" name="PlaceHolder 5"/>
          <p:cNvSpPr>
            <a:spLocks noGrp="1"/>
          </p:cNvSpPr>
          <p:nvPr>
            <p:ph type="body"/>
          </p:nvPr>
        </p:nvSpPr>
        <p:spPr>
          <a:xfrm>
            <a:off x="6760440" y="4183560"/>
            <a:ext cx="1164960" cy="1183320"/>
          </a:xfrm>
          <a:prstGeom prst="rect">
            <a:avLst/>
          </a:prstGeom>
          <a:noFill/>
          <a:ln w="0">
            <a:noFill/>
          </a:ln>
        </p:spPr>
        <p:txBody>
          <a:bodyPr lIns="0" rIns="0" tIns="0" bIns="0" anchor="t">
            <a:normAutofit fontScale="29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72" name="PlaceHolder 6"/>
          <p:cNvSpPr>
            <a:spLocks noGrp="1"/>
          </p:cNvSpPr>
          <p:nvPr>
            <p:ph type="body"/>
          </p:nvPr>
        </p:nvSpPr>
        <p:spPr>
          <a:xfrm>
            <a:off x="8514360" y="4214520"/>
            <a:ext cx="1164960" cy="1183320"/>
          </a:xfrm>
          <a:prstGeom prst="rect">
            <a:avLst/>
          </a:prstGeom>
          <a:noFill/>
          <a:ln w="0">
            <a:noFill/>
          </a:ln>
        </p:spPr>
        <p:txBody>
          <a:bodyPr lIns="0" rIns="0" tIns="0" bIns="0" anchor="t">
            <a:normAutofit fontScale="29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73" name="Rectangle 82"/>
          <p:cNvSpPr/>
          <p:nvPr/>
        </p:nvSpPr>
        <p:spPr>
          <a:xfrm>
            <a:off x="883800" y="4700160"/>
            <a:ext cx="3035520" cy="105840"/>
          </a:xfrm>
          <a:prstGeom prst="rect">
            <a:avLst/>
          </a:prstGeom>
          <a:solidFill>
            <a:srgbClr val="836bcc"/>
          </a:solidFill>
          <a:ln w="12600">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0" name="Donut 349"/>
          <p:cNvSpPr/>
          <p:nvPr/>
        </p:nvSpPr>
        <p:spPr>
          <a:xfrm>
            <a:off x="4513320" y="-918000"/>
            <a:ext cx="7435440" cy="7142400"/>
          </a:xfrm>
          <a:prstGeom prst="donut">
            <a:avLst>
              <a:gd name="adj" fmla="val 13580"/>
            </a:avLst>
          </a:prstGeom>
          <a:solidFill>
            <a:srgbClr val="f2f2f2">
              <a:alpha val="71000"/>
            </a:srgbClr>
          </a:solidFill>
          <a:ln w="12600">
            <a:noFill/>
          </a:ln>
        </p:spPr>
        <p:style>
          <a:lnRef idx="0"/>
          <a:fillRef idx="0"/>
          <a:effectRef idx="0"/>
          <a:fontRef idx="minor"/>
        </p:style>
      </p:sp>
      <p:sp>
        <p:nvSpPr>
          <p:cNvPr id="211" name="PlaceHolder 1"/>
          <p:cNvSpPr>
            <a:spLocks noGrp="1"/>
          </p:cNvSpPr>
          <p:nvPr>
            <p:ph type="body"/>
          </p:nvPr>
        </p:nvSpPr>
        <p:spPr>
          <a:xfrm>
            <a:off x="356760" y="192780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2" name="PlaceHolder 2"/>
          <p:cNvSpPr>
            <a:spLocks noGrp="1"/>
          </p:cNvSpPr>
          <p:nvPr>
            <p:ph type="title"/>
          </p:nvPr>
        </p:nvSpPr>
        <p:spPr>
          <a:xfrm>
            <a:off x="325440" y="838440"/>
            <a:ext cx="5245920" cy="5536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13" name="PlaceHolder 3"/>
          <p:cNvSpPr>
            <a:spLocks noGrp="1"/>
          </p:cNvSpPr>
          <p:nvPr>
            <p:ph type="body"/>
          </p:nvPr>
        </p:nvSpPr>
        <p:spPr>
          <a:xfrm>
            <a:off x="356760" y="375048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4" name="PlaceHolder 4"/>
          <p:cNvSpPr>
            <a:spLocks noGrp="1"/>
          </p:cNvSpPr>
          <p:nvPr>
            <p:ph type="body"/>
          </p:nvPr>
        </p:nvSpPr>
        <p:spPr>
          <a:xfrm>
            <a:off x="3168000" y="192780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5" name="PlaceHolder 5"/>
          <p:cNvSpPr>
            <a:spLocks noGrp="1"/>
          </p:cNvSpPr>
          <p:nvPr>
            <p:ph type="body"/>
          </p:nvPr>
        </p:nvSpPr>
        <p:spPr>
          <a:xfrm>
            <a:off x="3168000" y="375048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6" name="Oval 350"/>
          <p:cNvSpPr/>
          <p:nvPr/>
        </p:nvSpPr>
        <p:spPr>
          <a:xfrm>
            <a:off x="7737840" y="-271440"/>
            <a:ext cx="2892960" cy="2892960"/>
          </a:xfrm>
          <a:prstGeom prst="ellipse">
            <a:avLst/>
          </a:prstGeom>
          <a:solidFill>
            <a:srgbClr val="9c1133"/>
          </a:solidFill>
          <a:ln w="12600">
            <a:noFill/>
          </a:ln>
        </p:spPr>
        <p:style>
          <a:lnRef idx="0"/>
          <a:fillRef idx="0"/>
          <a:effectRef idx="0"/>
          <a:fontRef idx="minor"/>
        </p:style>
      </p:sp>
      <p:sp>
        <p:nvSpPr>
          <p:cNvPr id="217" name="PlaceHolder 6"/>
          <p:cNvSpPr>
            <a:spLocks noGrp="1"/>
          </p:cNvSpPr>
          <p:nvPr>
            <p:ph type="body"/>
          </p:nvPr>
        </p:nvSpPr>
        <p:spPr>
          <a:xfrm>
            <a:off x="5768280" y="246960"/>
            <a:ext cx="4862520" cy="481176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8" name="PlaceHolder 7"/>
          <p:cNvSpPr>
            <a:spLocks noGrp="1"/>
          </p:cNvSpPr>
          <p:nvPr>
            <p:ph type="body"/>
          </p:nvPr>
        </p:nvSpPr>
        <p:spPr>
          <a:xfrm>
            <a:off x="5947920" y="3488400"/>
            <a:ext cx="1936800" cy="1916640"/>
          </a:xfrm>
          <a:prstGeom prst="rect">
            <a:avLst/>
          </a:prstGeom>
          <a:noFill/>
          <a:ln w="0">
            <a:noFill/>
          </a:ln>
        </p:spPr>
        <p:txBody>
          <a:bodyPr lIns="0" rIns="0" tIns="0" bIns="0" anchor="t">
            <a:normAutofit fontScale="50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55" name="PlaceHolder 1"/>
          <p:cNvSpPr>
            <a:spLocks noGrp="1"/>
          </p:cNvSpPr>
          <p:nvPr>
            <p:ph type="title"/>
          </p:nvPr>
        </p:nvSpPr>
        <p:spPr>
          <a:xfrm>
            <a:off x="504000" y="226080"/>
            <a:ext cx="9071280" cy="94644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56"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93" name="PlaceHolder 1"/>
          <p:cNvSpPr>
            <a:spLocks noGrp="1"/>
          </p:cNvSpPr>
          <p:nvPr>
            <p:ph type="title"/>
          </p:nvPr>
        </p:nvSpPr>
        <p:spPr>
          <a:xfrm>
            <a:off x="1960200" y="451800"/>
            <a:ext cx="6159240" cy="60480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94" name="Frame 33"/>
          <p:cNvSpPr/>
          <p:nvPr/>
        </p:nvSpPr>
        <p:spPr>
          <a:xfrm>
            <a:off x="0" y="360"/>
            <a:ext cx="10079640" cy="5669640"/>
          </a:xfrm>
          <a:prstGeom prst="frame">
            <a:avLst>
              <a:gd name="adj1" fmla="val 3333"/>
            </a:avLst>
          </a:prstGeom>
          <a:solidFill>
            <a:srgbClr val="836bcc"/>
          </a:solidFill>
          <a:ln w="12600">
            <a:noFill/>
          </a:ln>
        </p:spPr>
        <p:style>
          <a:lnRef idx="0"/>
          <a:fillRef idx="0"/>
          <a:effectRef idx="0"/>
          <a:fontRef idx="minor"/>
        </p:style>
      </p:sp>
      <p:sp>
        <p:nvSpPr>
          <p:cNvPr id="295"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3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333" name="Frame 2"/>
          <p:cNvSpPr/>
          <p:nvPr/>
        </p:nvSpPr>
        <p:spPr>
          <a:xfrm>
            <a:off x="0" y="360"/>
            <a:ext cx="10079640" cy="5669640"/>
          </a:xfrm>
          <a:prstGeom prst="frame">
            <a:avLst>
              <a:gd name="adj1" fmla="val 3333"/>
            </a:avLst>
          </a:prstGeom>
          <a:solidFill>
            <a:srgbClr val="d15450"/>
          </a:solidFill>
          <a:ln w="12600">
            <a:noFill/>
          </a:ln>
        </p:spPr>
        <p:style>
          <a:lnRef idx="0"/>
          <a:fillRef idx="0"/>
          <a:effectRef idx="0"/>
          <a:fontRef idx="minor"/>
        </p:style>
      </p:sp>
      <p:sp>
        <p:nvSpPr>
          <p:cNvPr id="334"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99.xml"/>
</Relationships>
</file>

<file path=ppt/slides/_rels/slide10.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4.xml"/>
</Relationships>
</file>

<file path=ppt/slides/_rels/slide11.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14.xml"/>
</Relationships>
</file>

<file path=ppt/slides/_rels/slide12.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14.xml"/>
</Relationships>
</file>

<file path=ppt/slides/_rels/slide13.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14.xml"/>
</Relationships>
</file>

<file path=ppt/slides/_rels/slide14.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4.xml"/>
</Relationships>
</file>

<file path=ppt/slides/_rels/slide15.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16.xml"/>
</Relationships>
</file>

<file path=ppt/slides/_rels/slide16.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16.xml"/>
</Relationships>
</file>

<file path=ppt/slides/_rels/slide17.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slideLayout" Target="../slideLayouts/slideLayout85.xml"/>
</Relationships>
</file>

<file path=ppt/slides/_rels/slide18.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slideLayout" Target="../slideLayouts/slideLayout2.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99.xml"/>
</Relationships>
</file>

<file path=ppt/slides/_rels/slide2.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slideLayout" Target="../slideLayouts/slideLayout2.xml"/>
</Relationships>
</file>

<file path=ppt/slides/_rels/slide3.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video" Target="../media/media8.mpg"/><Relationship Id="rId3" Type="http://schemas.microsoft.com/office/2007/relationships/media" Target="../media/media8.mpg"/><Relationship Id="rId4" Type="http://schemas.openxmlformats.org/officeDocument/2006/relationships/image" Target="../media/image9.png"/><Relationship Id="rId5" Type="http://schemas.openxmlformats.org/officeDocument/2006/relationships/slideLayout" Target="../slideLayouts/slideLayout14.xml"/>
</Relationships>
</file>

<file path=ppt/slides/_rels/slide4.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4.xml"/>
</Relationships>
</file>

<file path=ppt/slides/_rels/slide5.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4.xml"/>
</Relationships>
</file>

<file path=ppt/slides/_rels/slide6.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4.xml"/>
</Relationships>
</file>

<file path=ppt/slides/_rels/slide7.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4.xml"/>
</Relationships>
</file>

<file path=ppt/slides/_rels/slide8.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4.xml"/>
</Relationships>
</file>

<file path=ppt/slides/_rels/slide9.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4.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1" name=""/>
          <p:cNvSpPr/>
          <p:nvPr/>
        </p:nvSpPr>
        <p:spPr>
          <a:xfrm>
            <a:off x="144000" y="144000"/>
            <a:ext cx="9792000" cy="5400000"/>
          </a:xfrm>
          <a:prstGeom prst="rect">
            <a:avLst/>
          </a:prstGeom>
          <a:solidFill>
            <a:srgbClr val="000000"/>
          </a:solidFill>
          <a:ln w="0">
            <a:noFill/>
          </a:ln>
        </p:spPr>
        <p:style>
          <a:lnRef idx="0"/>
          <a:fillRef idx="0"/>
          <a:effectRef idx="0"/>
          <a:fontRef idx="minor"/>
        </p:style>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0" name="" descr=""/>
          <p:cNvPicPr/>
          <p:nvPr/>
        </p:nvPicPr>
        <p:blipFill>
          <a:blip r:embed="rId1"/>
          <a:stretch/>
        </p:blipFill>
        <p:spPr>
          <a:xfrm>
            <a:off x="188280" y="0"/>
            <a:ext cx="3144960" cy="5669640"/>
          </a:xfrm>
          <a:prstGeom prst="rect">
            <a:avLst/>
          </a:prstGeom>
          <a:ln w="0">
            <a:noFill/>
          </a:ln>
        </p:spPr>
      </p:pic>
      <p:sp>
        <p:nvSpPr>
          <p:cNvPr id="491" name="PlaceHolder 1"/>
          <p:cNvSpPr>
            <a:spLocks noGrp="1"/>
          </p:cNvSpPr>
          <p:nvPr>
            <p:ph type="subTitle"/>
          </p:nvPr>
        </p:nvSpPr>
        <p:spPr>
          <a:xfrm>
            <a:off x="188280" y="788400"/>
            <a:ext cx="9573840" cy="4539600"/>
          </a:xfrm>
          <a:prstGeom prst="rect">
            <a:avLst/>
          </a:prstGeom>
          <a:solidFill>
            <a:srgbClr val="ffffff">
              <a:alpha val="85000"/>
            </a:srgbClr>
          </a:solidFill>
          <a:ln w="0">
            <a:solidFill>
              <a:srgbClr val="ff0000"/>
            </a:solidFill>
          </a:ln>
        </p:spPr>
        <p:txBody>
          <a:bodyPr lIns="0" rIns="0" tIns="0" bIns="0" anchor="t">
            <a:noAutofit/>
          </a:bodyPr>
          <a:p>
            <a:r>
              <a:rPr b="0" lang="it-IT" sz="2200" spc="-1" strike="noStrike">
                <a:latin typeface="Arial"/>
              </a:rPr>
              <a:t>-Ma perché tanta differenza fra i giovani di una volta e i giovani di adesso?</a:t>
            </a:r>
            <a:endParaRPr b="0" lang="it-IT" sz="2200" spc="-1" strike="noStrike">
              <a:latin typeface="Arial"/>
            </a:endParaRPr>
          </a:p>
          <a:p>
            <a:r>
              <a:rPr b="0" lang="it-IT" sz="2200" spc="-1" strike="noStrike">
                <a:latin typeface="Arial"/>
              </a:rPr>
              <a:t>-Causa di tanta diversità si è che un certo numero di giovani non ha confidenza nei Superiori. Anticamente i cuori erano tutti aperti ai superiori, che i giovani amavano ed obbedivano prontamente. Si ricorda quei belli anni quando lei Sig. Don Bosco poteva intrattenersi continuamente con noi? Era un tripudio di paradiso, e noi per lei non avevamo segreti. Ma ora i Superiori sono considerati Superiori, e non più come padri, fratelli ed amici; quindi sono temuti e poco amati. Perciò se si vuol fare un cuore solo ed un'anima sola per amor di Gesù, bisogna che si rompa la fatale barriera della diffidenza, e sottentri a questa la confidenza cordiale. Che quindi l'obbedienza guidi l'allievo come la madre guida il suo fanciullino. Allora regnerà nell'Oratorio la pace e l'allegrezza antica.</a:t>
            </a:r>
            <a:endParaRPr b="0" lang="it-IT" sz="2200" spc="-1" strike="noStrike">
              <a:latin typeface="Arial"/>
            </a:endParaRPr>
          </a:p>
        </p:txBody>
      </p:sp>
      <p:sp>
        <p:nvSpPr>
          <p:cNvPr id="492" name="PlaceHolder 2"/>
          <p:cNvSpPr>
            <a:spLocks noGrp="1"/>
          </p:cNvSpPr>
          <p:nvPr>
            <p:ph type="title"/>
          </p:nvPr>
        </p:nvSpPr>
        <p:spPr>
          <a:xfrm>
            <a:off x="3780000" y="356040"/>
            <a:ext cx="2700000" cy="432360"/>
          </a:xfrm>
          <a:prstGeom prst="rect">
            <a:avLst/>
          </a:prstGeom>
          <a:noFill/>
          <a:ln w="0">
            <a:noFill/>
          </a:ln>
        </p:spPr>
        <p:txBody>
          <a:bodyPr lIns="0" rIns="0" tIns="0" bIns="0" anchor="t">
            <a:noAutofit/>
          </a:bodyPr>
          <a:p>
            <a:r>
              <a:rPr b="1" lang="it-IT" sz="2600" spc="-1" strike="noStrike">
                <a:solidFill>
                  <a:srgbClr val="000000"/>
                </a:solidFill>
                <a:latin typeface="Arial"/>
              </a:rPr>
              <a:t>Il Sogno: Valfrè</a:t>
            </a:r>
            <a:endParaRPr b="1" lang="it-IT" sz="2600" spc="-1" strike="noStrike">
              <a:solidFill>
                <a:srgbClr val="000000"/>
              </a:solidFill>
              <a:latin typeface="Arial"/>
            </a:endParaRPr>
          </a:p>
        </p:txBody>
      </p:sp>
      <p:sp>
        <p:nvSpPr>
          <p:cNvPr id="493"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4" name="" descr=""/>
          <p:cNvPicPr/>
          <p:nvPr/>
        </p:nvPicPr>
        <p:blipFill>
          <a:blip r:embed="rId1"/>
          <a:stretch/>
        </p:blipFill>
        <p:spPr>
          <a:xfrm>
            <a:off x="188280" y="0"/>
            <a:ext cx="3144960" cy="5669640"/>
          </a:xfrm>
          <a:prstGeom prst="rect">
            <a:avLst/>
          </a:prstGeom>
          <a:ln w="0">
            <a:noFill/>
          </a:ln>
        </p:spPr>
      </p:pic>
      <p:sp>
        <p:nvSpPr>
          <p:cNvPr id="495" name="PlaceHolder 1"/>
          <p:cNvSpPr>
            <a:spLocks noGrp="1"/>
          </p:cNvSpPr>
          <p:nvPr>
            <p:ph type="subTitle"/>
          </p:nvPr>
        </p:nvSpPr>
        <p:spPr>
          <a:xfrm>
            <a:off x="3809520" y="1512000"/>
            <a:ext cx="5952600" cy="3456000"/>
          </a:xfrm>
          <a:prstGeom prst="rect">
            <a:avLst/>
          </a:prstGeom>
          <a:noFill/>
          <a:ln w="0">
            <a:noFill/>
          </a:ln>
        </p:spPr>
        <p:txBody>
          <a:bodyPr lIns="0" rIns="0" tIns="0" bIns="0" anchor="t">
            <a:noAutofit/>
          </a:bodyPr>
          <a:p>
            <a:r>
              <a:rPr b="0" lang="it-IT" sz="2400" spc="-1" strike="noStrike">
                <a:latin typeface="Arial"/>
              </a:rPr>
              <a:t>Il Sistema si basa su:</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a:t>
            </a:r>
            <a:r>
              <a:rPr b="0" lang="it-IT" sz="2400" spc="-1" strike="noStrike">
                <a:latin typeface="Arial"/>
              </a:rPr>
              <a:t>onesto cittadino”</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a:t>
            </a:r>
            <a:r>
              <a:rPr b="0" lang="it-IT" sz="2400" spc="-1" strike="noStrike">
                <a:latin typeface="Arial"/>
              </a:rPr>
              <a:t>Ragione”, “Religione”, “Amorevolezza”</a:t>
            </a:r>
            <a:endParaRPr b="0" lang="it-IT" sz="2400" spc="-1" strike="noStrike">
              <a:latin typeface="Arial"/>
            </a:endParaRPr>
          </a:p>
          <a:p>
            <a:endParaRPr b="0" lang="it-IT" sz="2400" spc="-1" strike="noStrike">
              <a:latin typeface="Arial"/>
            </a:endParaRPr>
          </a:p>
          <a:p>
            <a:r>
              <a:rPr b="0" lang="it-IT" sz="2400" spc="-1" strike="noStrike">
                <a:latin typeface="Arial"/>
              </a:rPr>
              <a:t>“</a:t>
            </a:r>
            <a:r>
              <a:rPr b="0" lang="it-IT" sz="2400" spc="-1" strike="noStrike">
                <a:latin typeface="Arial"/>
              </a:rPr>
              <a:t>Preventivo”:</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In esplicita opposizione al Repressivo</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Consiste nell’informare prima</a:t>
            </a:r>
            <a:br>
              <a:rPr sz="2400"/>
            </a:br>
            <a:r>
              <a:rPr b="0" lang="it-IT" sz="2400" spc="-1" strike="noStrike">
                <a:latin typeface="Arial"/>
              </a:rPr>
              <a:t>(</a:t>
            </a:r>
            <a:r>
              <a:rPr b="0" lang="it-IT" sz="1800" spc="-1" strike="noStrike">
                <a:latin typeface="Arial"/>
              </a:rPr>
              <a:t>l’ambiente non è in grado di informare da solo il discente</a:t>
            </a:r>
            <a:r>
              <a:rPr b="0" lang="it-IT" sz="2400" spc="-1" strike="noStrike">
                <a:latin typeface="Arial"/>
              </a:rPr>
              <a:t>)</a:t>
            </a:r>
            <a:endParaRPr b="0" lang="it-IT" sz="2400" spc="-1" strike="noStrike">
              <a:latin typeface="Arial"/>
            </a:endParaRPr>
          </a:p>
        </p:txBody>
      </p:sp>
      <p:sp>
        <p:nvSpPr>
          <p:cNvPr id="496" name="PlaceHolder 2"/>
          <p:cNvSpPr>
            <a:spLocks noGrp="1"/>
          </p:cNvSpPr>
          <p:nvPr>
            <p:ph type="title"/>
          </p:nvPr>
        </p:nvSpPr>
        <p:spPr>
          <a:xfrm>
            <a:off x="3780000" y="788040"/>
            <a:ext cx="6071760" cy="432360"/>
          </a:xfrm>
          <a:prstGeom prst="rect">
            <a:avLst/>
          </a:prstGeom>
          <a:noFill/>
          <a:ln w="0">
            <a:noFill/>
          </a:ln>
        </p:spPr>
        <p:txBody>
          <a:bodyPr lIns="0" rIns="0" tIns="0" bIns="0" anchor="t">
            <a:noAutofit/>
          </a:bodyPr>
          <a:p>
            <a:r>
              <a:rPr b="1" lang="it-IT" sz="2600" spc="-1" strike="noStrike">
                <a:solidFill>
                  <a:srgbClr val="000000"/>
                </a:solidFill>
                <a:latin typeface="Arial"/>
              </a:rPr>
              <a:t>Panoramica</a:t>
            </a:r>
            <a:endParaRPr b="1" lang="it-IT" sz="2600" spc="-1" strike="noStrike">
              <a:solidFill>
                <a:srgbClr val="000000"/>
              </a:solidFill>
              <a:latin typeface="Arial"/>
            </a:endParaRPr>
          </a:p>
        </p:txBody>
      </p:sp>
      <p:sp>
        <p:nvSpPr>
          <p:cNvPr id="497"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Sistema Preventivo (Vs Repressivo)</a:t>
            </a:r>
            <a:endParaRPr b="0" lang="it-IT" sz="1490" spc="-1" strike="noStrike">
              <a:latin typeface="Arial"/>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8" name="" descr=""/>
          <p:cNvPicPr/>
          <p:nvPr/>
        </p:nvPicPr>
        <p:blipFill>
          <a:blip r:embed="rId1"/>
          <a:stretch/>
        </p:blipFill>
        <p:spPr>
          <a:xfrm>
            <a:off x="188280" y="0"/>
            <a:ext cx="3144960" cy="5669640"/>
          </a:xfrm>
          <a:prstGeom prst="rect">
            <a:avLst/>
          </a:prstGeom>
          <a:ln w="0">
            <a:noFill/>
          </a:ln>
        </p:spPr>
      </p:pic>
      <p:sp>
        <p:nvSpPr>
          <p:cNvPr id="499" name="PlaceHolder 1"/>
          <p:cNvSpPr>
            <a:spLocks noGrp="1"/>
          </p:cNvSpPr>
          <p:nvPr>
            <p:ph type="subTitle"/>
          </p:nvPr>
        </p:nvSpPr>
        <p:spPr>
          <a:xfrm>
            <a:off x="3809520" y="1512000"/>
            <a:ext cx="5952600" cy="4418280"/>
          </a:xfrm>
          <a:prstGeom prst="rect">
            <a:avLst/>
          </a:prstGeom>
          <a:noFill/>
          <a:ln w="0">
            <a:noFill/>
          </a:ln>
        </p:spPr>
        <p:txBody>
          <a:bodyPr lIns="0" rIns="0" tIns="0" bIns="0" anchor="t">
            <a:noAutofit/>
          </a:bodyPr>
          <a:p>
            <a:r>
              <a:rPr b="0" lang="it-IT" sz="2400" spc="-1" strike="noStrike">
                <a:latin typeface="Arial"/>
              </a:rPr>
              <a:t>Il Sistema Preventivo parte da </a:t>
            </a:r>
            <a:r>
              <a:rPr b="1" lang="it-IT" sz="2400" spc="-1" strike="noStrike">
                <a:latin typeface="Arial"/>
              </a:rPr>
              <a:t>1</a:t>
            </a:r>
            <a:r>
              <a:rPr b="0" lang="it-IT" sz="2400" spc="-1" strike="noStrike">
                <a:latin typeface="Arial"/>
              </a:rPr>
              <a:t> + </a:t>
            </a:r>
            <a:r>
              <a:rPr b="1" lang="it-IT" sz="2400" spc="-1" strike="noStrike">
                <a:latin typeface="Arial"/>
              </a:rPr>
              <a:t>3</a:t>
            </a:r>
            <a:r>
              <a:rPr b="0" lang="it-IT" sz="2400" spc="-1" strike="noStrike">
                <a:latin typeface="Arial"/>
              </a:rPr>
              <a:t> idee base:</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1</a:t>
            </a:r>
            <a:r>
              <a:rPr b="0" lang="it-IT" sz="2400" spc="-1" strike="noStrike">
                <a:latin typeface="Arial"/>
              </a:rPr>
              <a:t> </a:t>
            </a:r>
            <a:r>
              <a:rPr b="1" lang="it-IT" sz="2400" spc="-1" strike="noStrike">
                <a:latin typeface="Arial"/>
              </a:rPr>
              <a:t>Onesto Cittadino</a:t>
            </a:r>
            <a:r>
              <a:rPr b="0" lang="it-IT" sz="2400" spc="-1" strike="noStrike">
                <a:latin typeface="Arial"/>
              </a:rPr>
              <a:t>: cittadinanza responsabile, integrale</a:t>
            </a:r>
            <a:br>
              <a:rPr sz="2400"/>
            </a:br>
            <a:r>
              <a:rPr b="0" lang="it-IT" sz="2400" spc="-1" strike="noStrike">
                <a:latin typeface="Arial"/>
              </a:rPr>
              <a:t> </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1</a:t>
            </a:r>
            <a:r>
              <a:rPr b="0" lang="it-IT" sz="2400" spc="-1" strike="noStrike">
                <a:latin typeface="Arial"/>
              </a:rPr>
              <a:t> </a:t>
            </a:r>
            <a:r>
              <a:rPr b="1" lang="it-IT" sz="2400" spc="-1" strike="noStrike">
                <a:latin typeface="Arial"/>
              </a:rPr>
              <a:t>Ragione</a:t>
            </a:r>
            <a:r>
              <a:rPr b="0" lang="it-IT" sz="2400" spc="-1" strike="noStrike">
                <a:latin typeface="Arial"/>
              </a:rPr>
              <a:t>: ragionare, ragionevolezza degli argomenti, narrazione persuasiva</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2</a:t>
            </a:r>
            <a:r>
              <a:rPr b="0" lang="it-IT" sz="2400" spc="-1" strike="noStrike">
                <a:latin typeface="Arial"/>
              </a:rPr>
              <a:t> </a:t>
            </a:r>
            <a:r>
              <a:rPr b="1" lang="it-IT" sz="2400" spc="-1" strike="noStrike">
                <a:latin typeface="Arial"/>
              </a:rPr>
              <a:t>Religione</a:t>
            </a:r>
            <a:r>
              <a:rPr b="0" lang="it-IT" sz="2400" spc="-1" strike="noStrike">
                <a:latin typeface="Arial"/>
              </a:rPr>
              <a:t>: dalla religione naturale, alla cura dell’io, alla fede matura</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3</a:t>
            </a:r>
            <a:r>
              <a:rPr b="0" lang="it-IT" sz="2400" spc="-1" strike="noStrike">
                <a:latin typeface="Arial"/>
              </a:rPr>
              <a:t> </a:t>
            </a:r>
            <a:r>
              <a:rPr b="1" lang="it-IT" sz="2400" spc="-1" strike="noStrike">
                <a:latin typeface="Arial"/>
              </a:rPr>
              <a:t>Amorevolezza</a:t>
            </a:r>
            <a:r>
              <a:rPr b="0" lang="it-IT" sz="2400" spc="-1" strike="noStrike">
                <a:latin typeface="Arial"/>
              </a:rPr>
              <a:t>: amare i ragazzi, far crescere l’affetto</a:t>
            </a:r>
            <a:endParaRPr b="0" lang="it-IT" sz="2400" spc="-1" strike="noStrike">
              <a:latin typeface="Arial"/>
            </a:endParaRPr>
          </a:p>
          <a:p>
            <a:endParaRPr b="0" lang="it-IT" sz="2400" spc="-1" strike="noStrike">
              <a:latin typeface="Arial"/>
            </a:endParaRPr>
          </a:p>
          <a:p>
            <a:endParaRPr b="0" lang="it-IT" sz="2400" spc="-1" strike="noStrike">
              <a:latin typeface="Arial"/>
            </a:endParaRPr>
          </a:p>
        </p:txBody>
      </p:sp>
      <p:sp>
        <p:nvSpPr>
          <p:cNvPr id="500" name="PlaceHolder 2"/>
          <p:cNvSpPr>
            <a:spLocks noGrp="1"/>
          </p:cNvSpPr>
          <p:nvPr>
            <p:ph type="title"/>
          </p:nvPr>
        </p:nvSpPr>
        <p:spPr>
          <a:xfrm>
            <a:off x="3780000" y="788040"/>
            <a:ext cx="6071760" cy="432360"/>
          </a:xfrm>
          <a:prstGeom prst="rect">
            <a:avLst/>
          </a:prstGeom>
          <a:noFill/>
          <a:ln w="0">
            <a:noFill/>
          </a:ln>
        </p:spPr>
        <p:txBody>
          <a:bodyPr lIns="0" rIns="0" tIns="0" bIns="0" anchor="t">
            <a:noAutofit/>
          </a:bodyPr>
          <a:p>
            <a:r>
              <a:rPr b="1" lang="it-IT" sz="2600" spc="-1" strike="noStrike">
                <a:solidFill>
                  <a:srgbClr val="000000"/>
                </a:solidFill>
                <a:latin typeface="Arial"/>
              </a:rPr>
              <a:t>Le Idee di Partenza</a:t>
            </a:r>
            <a:endParaRPr b="1" lang="it-IT" sz="2600" spc="-1" strike="noStrike">
              <a:solidFill>
                <a:srgbClr val="000000"/>
              </a:solidFill>
              <a:latin typeface="Arial"/>
            </a:endParaRPr>
          </a:p>
        </p:txBody>
      </p:sp>
      <p:sp>
        <p:nvSpPr>
          <p:cNvPr id="501"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Assunti teorici</a:t>
            </a:r>
            <a:endParaRPr b="0" lang="it-IT" sz="1490" spc="-1" strike="noStrike">
              <a:latin typeface="Arial"/>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02" name="" descr=""/>
          <p:cNvPicPr/>
          <p:nvPr/>
        </p:nvPicPr>
        <p:blipFill>
          <a:blip r:embed="rId1"/>
          <a:stretch/>
        </p:blipFill>
        <p:spPr>
          <a:xfrm>
            <a:off x="188280" y="0"/>
            <a:ext cx="3144960" cy="5669640"/>
          </a:xfrm>
          <a:prstGeom prst="rect">
            <a:avLst/>
          </a:prstGeom>
          <a:ln w="0">
            <a:noFill/>
          </a:ln>
        </p:spPr>
      </p:pic>
      <p:sp>
        <p:nvSpPr>
          <p:cNvPr id="503" name="PlaceHolder 1"/>
          <p:cNvSpPr>
            <a:spLocks noGrp="1"/>
          </p:cNvSpPr>
          <p:nvPr>
            <p:ph type="subTitle"/>
          </p:nvPr>
        </p:nvSpPr>
        <p:spPr>
          <a:xfrm>
            <a:off x="3809520" y="1512000"/>
            <a:ext cx="5952600" cy="3456000"/>
          </a:xfrm>
          <a:prstGeom prst="rect">
            <a:avLst/>
          </a:prstGeom>
          <a:noFill/>
          <a:ln w="0">
            <a:noFill/>
          </a:ln>
        </p:spPr>
        <p:txBody>
          <a:bodyPr lIns="0" rIns="0" tIns="0" bIns="0" anchor="t">
            <a:noAutofit/>
          </a:bodyPr>
          <a:p>
            <a:pPr marL="216000" indent="-216000">
              <a:buClr>
                <a:srgbClr val="000000"/>
              </a:buClr>
              <a:buSzPct val="45000"/>
              <a:buFont typeface="Wingdings" charset="2"/>
              <a:buChar char=""/>
            </a:pPr>
            <a:r>
              <a:rPr b="0" lang="it-IT" sz="2400" spc="-1" strike="noStrike">
                <a:latin typeface="Arial"/>
              </a:rPr>
              <a:t>Comunicare:</a:t>
            </a:r>
            <a:endParaRPr b="0" lang="it-IT" sz="2400" spc="-1" strike="noStrike">
              <a:latin typeface="Arial"/>
            </a:endParaRPr>
          </a:p>
          <a:p>
            <a:pPr lvl="1" marL="432000" indent="-216000">
              <a:buClr>
                <a:srgbClr val="000000"/>
              </a:buClr>
              <a:buSzPct val="45000"/>
              <a:buFont typeface="Wingdings" charset="2"/>
              <a:buChar char=""/>
            </a:pPr>
            <a:r>
              <a:rPr b="0" lang="it-IT" sz="2400" spc="-1" strike="noStrike">
                <a:latin typeface="Arial"/>
              </a:rPr>
              <a:t>Testimonianza narrata</a:t>
            </a:r>
            <a:endParaRPr b="0" lang="it-IT" sz="2400" spc="-1" strike="noStrike">
              <a:latin typeface="Arial"/>
            </a:endParaRPr>
          </a:p>
          <a:p>
            <a:pPr lvl="1" marL="432000" indent="-216000">
              <a:buClr>
                <a:srgbClr val="000000"/>
              </a:buClr>
              <a:buSzPct val="45000"/>
              <a:buFont typeface="Wingdings" charset="2"/>
              <a:buChar char=""/>
            </a:pPr>
            <a:r>
              <a:rPr b="0" lang="it-IT" sz="2400" spc="-1" strike="noStrike">
                <a:latin typeface="Arial"/>
              </a:rPr>
              <a:t>Testimonianza vissuta</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Narrazione:</a:t>
            </a:r>
            <a:endParaRPr b="0" lang="it-IT" sz="2400" spc="-1" strike="noStrike">
              <a:latin typeface="Arial"/>
            </a:endParaRPr>
          </a:p>
          <a:p>
            <a:pPr lvl="1" marL="432000" indent="-216000">
              <a:buClr>
                <a:srgbClr val="000000"/>
              </a:buClr>
              <a:buSzPct val="45000"/>
              <a:buFont typeface="Wingdings" charset="2"/>
              <a:buChar char=""/>
            </a:pPr>
            <a:r>
              <a:rPr b="0" lang="it-IT" sz="2400" spc="-1" strike="noStrike">
                <a:latin typeface="Arial"/>
              </a:rPr>
              <a:t>Aiutare a raccontare se stessi</a:t>
            </a:r>
            <a:endParaRPr b="0" lang="it-IT" sz="2400" spc="-1" strike="noStrike">
              <a:latin typeface="Arial"/>
            </a:endParaRPr>
          </a:p>
          <a:p>
            <a:pPr lvl="1" marL="432000" indent="-216000">
              <a:buClr>
                <a:srgbClr val="000000"/>
              </a:buClr>
              <a:buSzPct val="45000"/>
              <a:buFont typeface="Wingdings" charset="2"/>
              <a:buChar char=""/>
            </a:pPr>
            <a:r>
              <a:rPr b="0" lang="it-IT" sz="2400" spc="-1" strike="noStrike">
                <a:latin typeface="Arial"/>
              </a:rPr>
              <a:t>Raccontare se stessi</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Dialogo:</a:t>
            </a:r>
            <a:endParaRPr b="0" lang="it-IT" sz="2400" spc="-1" strike="noStrike">
              <a:latin typeface="Arial"/>
            </a:endParaRPr>
          </a:p>
          <a:p>
            <a:pPr lvl="1" marL="432000" indent="-216000">
              <a:buClr>
                <a:srgbClr val="000000"/>
              </a:buClr>
              <a:buSzPct val="45000"/>
              <a:buFont typeface="Wingdings" charset="2"/>
              <a:buChar char=""/>
            </a:pPr>
            <a:r>
              <a:rPr b="0" lang="it-IT" sz="2400" spc="-1" strike="noStrike">
                <a:latin typeface="Arial"/>
              </a:rPr>
              <a:t>Il </a:t>
            </a:r>
            <a:r>
              <a:rPr b="0" i="1" lang="it-IT" sz="2400" spc="-1" strike="noStrike">
                <a:latin typeface="Arial"/>
              </a:rPr>
              <a:t>dialogo</a:t>
            </a:r>
            <a:r>
              <a:rPr b="0" lang="it-IT" sz="2400" spc="-1" strike="noStrike">
                <a:latin typeface="Arial"/>
              </a:rPr>
              <a:t> con l’educatore</a:t>
            </a:r>
            <a:endParaRPr b="0" lang="it-IT" sz="2400" spc="-1" strike="noStrike">
              <a:latin typeface="Arial"/>
            </a:endParaRPr>
          </a:p>
          <a:p>
            <a:pPr lvl="1" marL="432000" indent="-216000">
              <a:buClr>
                <a:srgbClr val="000000"/>
              </a:buClr>
              <a:buSzPct val="45000"/>
              <a:buFont typeface="Wingdings" charset="2"/>
              <a:buChar char=""/>
            </a:pPr>
            <a:r>
              <a:rPr b="0" lang="it-IT" sz="2400" spc="-1" strike="noStrike">
                <a:latin typeface="Arial"/>
              </a:rPr>
              <a:t>La nuova </a:t>
            </a:r>
            <a:r>
              <a:rPr b="1" lang="it-IT" sz="2400" spc="-1" strike="noStrike">
                <a:latin typeface="Arial"/>
              </a:rPr>
              <a:t>chiave di volta</a:t>
            </a:r>
            <a:endParaRPr b="0" lang="it-IT" sz="2400" spc="-1" strike="noStrike">
              <a:latin typeface="Arial"/>
            </a:endParaRPr>
          </a:p>
        </p:txBody>
      </p:sp>
      <p:sp>
        <p:nvSpPr>
          <p:cNvPr id="504" name="PlaceHolder 2"/>
          <p:cNvSpPr>
            <a:spLocks noGrp="1"/>
          </p:cNvSpPr>
          <p:nvPr>
            <p:ph type="title"/>
          </p:nvPr>
        </p:nvSpPr>
        <p:spPr>
          <a:xfrm>
            <a:off x="3780000" y="788040"/>
            <a:ext cx="6071760" cy="432360"/>
          </a:xfrm>
          <a:prstGeom prst="rect">
            <a:avLst/>
          </a:prstGeom>
          <a:noFill/>
          <a:ln w="0">
            <a:noFill/>
          </a:ln>
        </p:spPr>
        <p:txBody>
          <a:bodyPr lIns="0" rIns="0" tIns="0" bIns="0" anchor="t">
            <a:noAutofit/>
          </a:bodyPr>
          <a:p>
            <a:r>
              <a:rPr b="1" lang="it-IT" sz="2600" spc="-1" strike="noStrike">
                <a:solidFill>
                  <a:srgbClr val="000000"/>
                </a:solidFill>
                <a:latin typeface="Arial"/>
              </a:rPr>
              <a:t>Le Cose da Fare</a:t>
            </a:r>
            <a:endParaRPr b="1" lang="it-IT" sz="2600" spc="-1" strike="noStrike">
              <a:solidFill>
                <a:srgbClr val="000000"/>
              </a:solidFill>
              <a:latin typeface="Arial"/>
            </a:endParaRPr>
          </a:p>
        </p:txBody>
      </p:sp>
      <p:sp>
        <p:nvSpPr>
          <p:cNvPr id="505"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Assunti pragmatici</a:t>
            </a:r>
            <a:endParaRPr b="0" lang="it-IT" sz="1490" spc="-1" strike="noStrike">
              <a:latin typeface="Arial"/>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06" name="" descr=""/>
          <p:cNvPicPr/>
          <p:nvPr/>
        </p:nvPicPr>
        <p:blipFill>
          <a:blip r:embed="rId1"/>
          <a:stretch/>
        </p:blipFill>
        <p:spPr>
          <a:xfrm>
            <a:off x="188280" y="0"/>
            <a:ext cx="3144960" cy="5669640"/>
          </a:xfrm>
          <a:prstGeom prst="rect">
            <a:avLst/>
          </a:prstGeom>
          <a:ln w="0">
            <a:noFill/>
          </a:ln>
        </p:spPr>
      </p:pic>
      <p:sp>
        <p:nvSpPr>
          <p:cNvPr id="507" name="PlaceHolder 1"/>
          <p:cNvSpPr>
            <a:spLocks noGrp="1"/>
          </p:cNvSpPr>
          <p:nvPr>
            <p:ph type="subTitle"/>
          </p:nvPr>
        </p:nvSpPr>
        <p:spPr>
          <a:xfrm>
            <a:off x="3809520" y="1512000"/>
            <a:ext cx="5952600" cy="3777480"/>
          </a:xfrm>
          <a:prstGeom prst="rect">
            <a:avLst/>
          </a:prstGeom>
          <a:noFill/>
          <a:ln w="0">
            <a:noFill/>
          </a:ln>
        </p:spPr>
        <p:txBody>
          <a:bodyPr lIns="0" rIns="0" tIns="0" bIns="0" anchor="t">
            <a:noAutofit/>
          </a:bodyPr>
          <a:p>
            <a:r>
              <a:rPr b="0" lang="it-IT" sz="2200" spc="-1" strike="noStrike">
                <a:latin typeface="Arial"/>
              </a:rPr>
              <a:t>Preventivo:</a:t>
            </a:r>
            <a:endParaRPr b="0" lang="it-IT" sz="2200" spc="-1" strike="noStrike">
              <a:latin typeface="Arial"/>
            </a:endParaRPr>
          </a:p>
          <a:p>
            <a:pPr marL="216000" indent="-216000">
              <a:buClr>
                <a:srgbClr val="000000"/>
              </a:buClr>
              <a:buSzPct val="45000"/>
              <a:buFont typeface="Wingdings" charset="2"/>
              <a:buChar char=""/>
            </a:pPr>
            <a:r>
              <a:rPr b="0" lang="it-IT" sz="2200" spc="-1" strike="noStrike">
                <a:latin typeface="Arial"/>
              </a:rPr>
              <a:t>Fondazione dell’identità </a:t>
            </a:r>
            <a:r>
              <a:rPr b="0" i="1" lang="it-IT" sz="2200" spc="-1" strike="noStrike">
                <a:latin typeface="Arial"/>
              </a:rPr>
              <a:t>epistemologica</a:t>
            </a:r>
            <a:r>
              <a:rPr b="0" lang="it-IT" sz="2200" spc="-1" strike="noStrike">
                <a:latin typeface="Arial"/>
              </a:rPr>
              <a:t> del </a:t>
            </a:r>
            <a:r>
              <a:rPr b="1" lang="it-IT" sz="2200" spc="-1" strike="noStrike">
                <a:latin typeface="Arial"/>
              </a:rPr>
              <a:t>minore</a:t>
            </a:r>
            <a:endParaRPr b="0" lang="it-IT" sz="2200" spc="-1" strike="noStrike">
              <a:latin typeface="Arial"/>
            </a:endParaRPr>
          </a:p>
          <a:p>
            <a:pPr marL="216000" indent="-216000">
              <a:buClr>
                <a:srgbClr val="000000"/>
              </a:buClr>
              <a:buSzPct val="45000"/>
              <a:buFont typeface="Wingdings" charset="2"/>
              <a:buChar char=""/>
            </a:pPr>
            <a:r>
              <a:rPr b="0" lang="it-IT" sz="2200" spc="-1" strike="noStrike">
                <a:latin typeface="Arial"/>
              </a:rPr>
              <a:t>Forma Don Orione</a:t>
            </a:r>
            <a:endParaRPr b="0" lang="it-IT" sz="2200" spc="-1" strike="noStrike">
              <a:latin typeface="Arial"/>
            </a:endParaRPr>
          </a:p>
          <a:p>
            <a:pPr marL="216000" indent="-216000">
              <a:buClr>
                <a:srgbClr val="000000"/>
              </a:buClr>
              <a:buSzPct val="45000"/>
              <a:buFont typeface="Wingdings" charset="2"/>
              <a:buChar char=""/>
            </a:pPr>
            <a:r>
              <a:rPr b="0" lang="it-IT" sz="2200" spc="-1" strike="noStrike">
                <a:latin typeface="Arial"/>
              </a:rPr>
              <a:t>Don Orione inizialmente lo assume</a:t>
            </a:r>
            <a:endParaRPr b="0" lang="it-IT" sz="2200" spc="-1" strike="noStrike">
              <a:latin typeface="Arial"/>
            </a:endParaRPr>
          </a:p>
          <a:p>
            <a:endParaRPr b="0" lang="it-IT" sz="2400" spc="-1" strike="noStrike">
              <a:latin typeface="Arial"/>
            </a:endParaRPr>
          </a:p>
          <a:p>
            <a:r>
              <a:rPr b="0" lang="it-IT" sz="2200" spc="-1" strike="noStrike">
                <a:latin typeface="Arial"/>
              </a:rPr>
              <a:t>Paterno-Cristiano</a:t>
            </a:r>
            <a:endParaRPr b="0" lang="it-IT" sz="2200" spc="-1" strike="noStrike">
              <a:latin typeface="Arial"/>
            </a:endParaRPr>
          </a:p>
          <a:p>
            <a:pPr marL="216000" indent="-216000">
              <a:buClr>
                <a:srgbClr val="000000"/>
              </a:buClr>
              <a:buSzPct val="45000"/>
              <a:buFont typeface="Wingdings" charset="2"/>
              <a:buChar char=""/>
            </a:pPr>
            <a:r>
              <a:rPr b="0" lang="it-IT" sz="2200" spc="-1" strike="noStrike">
                <a:latin typeface="Arial"/>
              </a:rPr>
              <a:t>Sviluppo del Preventivo</a:t>
            </a:r>
            <a:endParaRPr b="0" lang="it-IT" sz="2200" spc="-1" strike="noStrike">
              <a:latin typeface="Arial"/>
            </a:endParaRPr>
          </a:p>
          <a:p>
            <a:pPr marL="216000" indent="-216000">
              <a:buClr>
                <a:srgbClr val="000000"/>
              </a:buClr>
              <a:buSzPct val="45000"/>
              <a:buFont typeface="Wingdings" charset="2"/>
              <a:buChar char=""/>
            </a:pPr>
            <a:r>
              <a:rPr b="0" lang="it-IT" sz="2200" spc="-1" strike="noStrike">
                <a:latin typeface="Arial"/>
              </a:rPr>
              <a:t>Creato da Don Orione</a:t>
            </a:r>
            <a:endParaRPr b="0" lang="it-IT" sz="2200" spc="-1" strike="noStrike">
              <a:latin typeface="Arial"/>
            </a:endParaRPr>
          </a:p>
          <a:p>
            <a:pPr marL="216000" indent="-216000">
              <a:buClr>
                <a:srgbClr val="000000"/>
              </a:buClr>
              <a:buSzPct val="45000"/>
              <a:buFont typeface="Wingdings" charset="2"/>
              <a:buChar char=""/>
            </a:pPr>
            <a:r>
              <a:rPr b="0" lang="it-IT" sz="2200" spc="-1" strike="noStrike">
                <a:latin typeface="Arial"/>
              </a:rPr>
              <a:t>Sistema Pedagogico:</a:t>
            </a:r>
            <a:endParaRPr b="0" lang="it-IT" sz="2200" spc="-1" strike="noStrike">
              <a:latin typeface="Arial"/>
            </a:endParaRPr>
          </a:p>
          <a:p>
            <a:pPr lvl="1" marL="432000" indent="-216000">
              <a:buClr>
                <a:srgbClr val="000000"/>
              </a:buClr>
              <a:buSzPct val="45000"/>
              <a:buFont typeface="Wingdings" charset="2"/>
              <a:buChar char=""/>
            </a:pPr>
            <a:r>
              <a:rPr b="0" lang="it-IT" sz="2200" spc="-1" strike="noStrike">
                <a:latin typeface="Arial"/>
              </a:rPr>
              <a:t>Più complesso</a:t>
            </a:r>
            <a:endParaRPr b="0" lang="it-IT" sz="2200" spc="-1" strike="noStrike">
              <a:latin typeface="Arial"/>
            </a:endParaRPr>
          </a:p>
          <a:p>
            <a:pPr lvl="1" marL="432000" indent="-216000">
              <a:buClr>
                <a:srgbClr val="000000"/>
              </a:buClr>
              <a:buSzPct val="45000"/>
              <a:buFont typeface="Wingdings" charset="2"/>
              <a:buChar char=""/>
            </a:pPr>
            <a:r>
              <a:rPr b="0" lang="it-IT" sz="2200" spc="-1" strike="noStrike">
                <a:latin typeface="Arial"/>
              </a:rPr>
              <a:t>Per tutti</a:t>
            </a:r>
            <a:endParaRPr b="0" lang="it-IT" sz="2200" spc="-1" strike="noStrike">
              <a:latin typeface="Arial"/>
            </a:endParaRPr>
          </a:p>
        </p:txBody>
      </p:sp>
      <p:sp>
        <p:nvSpPr>
          <p:cNvPr id="508" name="PlaceHolder 2"/>
          <p:cNvSpPr>
            <a:spLocks noGrp="1"/>
          </p:cNvSpPr>
          <p:nvPr>
            <p:ph type="title"/>
          </p:nvPr>
        </p:nvSpPr>
        <p:spPr>
          <a:xfrm>
            <a:off x="3780000" y="788040"/>
            <a:ext cx="6071760" cy="432360"/>
          </a:xfrm>
          <a:prstGeom prst="rect">
            <a:avLst/>
          </a:prstGeom>
          <a:noFill/>
          <a:ln w="0">
            <a:noFill/>
          </a:ln>
        </p:spPr>
        <p:txBody>
          <a:bodyPr lIns="0" rIns="0" tIns="0" bIns="0" anchor="t">
            <a:noAutofit/>
          </a:bodyPr>
          <a:p>
            <a:r>
              <a:rPr b="1" lang="it-IT" sz="2600" spc="-1" strike="noStrike">
                <a:solidFill>
                  <a:srgbClr val="000000"/>
                </a:solidFill>
                <a:latin typeface="Arial"/>
              </a:rPr>
              <a:t>Dal Preventivo al Paterno-Cristiano</a:t>
            </a:r>
            <a:endParaRPr b="1" lang="it-IT" sz="2600" spc="-1" strike="noStrike">
              <a:solidFill>
                <a:srgbClr val="000000"/>
              </a:solidFill>
              <a:latin typeface="Arial"/>
            </a:endParaRPr>
          </a:p>
        </p:txBody>
      </p:sp>
      <p:sp>
        <p:nvSpPr>
          <p:cNvPr id="509"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Conclusione</a:t>
            </a:r>
            <a:endParaRPr b="0" lang="it-IT" sz="1490" spc="-1" strike="noStrike">
              <a:latin typeface="Arial"/>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0" name="PlaceHolder 1"/>
          <p:cNvSpPr>
            <a:spLocks noGrp="1"/>
          </p:cNvSpPr>
          <p:nvPr>
            <p:ph type="title"/>
          </p:nvPr>
        </p:nvSpPr>
        <p:spPr>
          <a:xfrm>
            <a:off x="3786480" y="1439280"/>
            <a:ext cx="6071760" cy="1353960"/>
          </a:xfrm>
          <a:prstGeom prst="rect">
            <a:avLst/>
          </a:prstGeom>
          <a:noFill/>
          <a:ln w="76320">
            <a:solidFill>
              <a:srgbClr val="000000"/>
            </a:solidFill>
            <a:round/>
          </a:ln>
        </p:spPr>
        <p:txBody>
          <a:bodyPr lIns="38160" rIns="38160" tIns="38160" bIns="38160" anchor="ctr">
            <a:noAutofit/>
          </a:bodyPr>
          <a:p>
            <a:pPr algn="ctr">
              <a:buNone/>
            </a:pPr>
            <a:r>
              <a:rPr b="1" lang="it-IT" sz="9000" spc="-1" strike="noStrike">
                <a:solidFill>
                  <a:srgbClr val="000000"/>
                </a:solidFill>
                <a:latin typeface="Arial"/>
              </a:rPr>
              <a:t>Domande?</a:t>
            </a:r>
            <a:endParaRPr b="1" lang="it-IT" sz="9000" spc="-1" strike="noStrike">
              <a:solidFill>
                <a:srgbClr val="000000"/>
              </a:solidFill>
              <a:latin typeface="Arial"/>
            </a:endParaRPr>
          </a:p>
        </p:txBody>
      </p:sp>
      <p:pic>
        <p:nvPicPr>
          <p:cNvPr id="511" name="" descr=""/>
          <p:cNvPicPr/>
          <p:nvPr/>
        </p:nvPicPr>
        <p:blipFill>
          <a:blip r:embed="rId1"/>
          <a:stretch/>
        </p:blipFill>
        <p:spPr>
          <a:xfrm>
            <a:off x="-133560" y="360"/>
            <a:ext cx="3656520" cy="5669640"/>
          </a:xfrm>
          <a:prstGeom prst="rect">
            <a:avLst/>
          </a:prstGeom>
          <a:ln w="0">
            <a:noFill/>
          </a:ln>
        </p:spPr>
      </p:pic>
      <p:sp>
        <p:nvSpPr>
          <p:cNvPr id="512" name="PlaceHolder 2"/>
          <p:cNvSpPr>
            <a:spLocks noGrp="1"/>
          </p:cNvSpPr>
          <p:nvPr>
            <p:ph type="title"/>
          </p:nvPr>
        </p:nvSpPr>
        <p:spPr>
          <a:xfrm rot="10800000">
            <a:off x="3749760" y="2592360"/>
            <a:ext cx="6145200" cy="1206000"/>
          </a:xfrm>
          <a:prstGeom prst="rect">
            <a:avLst/>
          </a:prstGeom>
          <a:solidFill>
            <a:srgbClr val="000000"/>
          </a:solidFill>
          <a:ln w="0">
            <a:noFill/>
          </a:ln>
        </p:spPr>
        <p:txBody>
          <a:bodyPr lIns="0" rIns="0" tIns="0" bIns="0" anchor="ctr">
            <a:noAutofit/>
          </a:bodyPr>
          <a:p>
            <a:pPr algn="ctr">
              <a:buNone/>
            </a:pPr>
            <a:r>
              <a:rPr b="1" lang="it-IT" sz="8500" spc="-1" strike="noStrike">
                <a:solidFill>
                  <a:srgbClr val="ffffff"/>
                </a:solidFill>
                <a:latin typeface="Arial"/>
              </a:rPr>
              <a:t>Questions?</a:t>
            </a:r>
            <a:endParaRPr b="1" lang="it-IT" sz="8500" spc="-1" strike="noStrike">
              <a:solidFill>
                <a:srgbClr val="000000"/>
              </a:solidFill>
              <a:latin typeface="Arial"/>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3" name=""/>
          <p:cNvSpPr txBox="1"/>
          <p:nvPr/>
        </p:nvSpPr>
        <p:spPr>
          <a:xfrm>
            <a:off x="3868920" y="59400"/>
            <a:ext cx="4464360" cy="300600"/>
          </a:xfrm>
          <a:prstGeom prst="rect">
            <a:avLst/>
          </a:prstGeom>
          <a:noFill/>
          <a:ln w="0">
            <a:noFill/>
          </a:ln>
        </p:spPr>
        <p:txBody>
          <a:bodyPr lIns="90000" rIns="90000" tIns="45000" bIns="45000" anchor="t">
            <a:noAutofit/>
          </a:bodyPr>
          <a:p>
            <a:r>
              <a:rPr b="1" lang="it-IT" sz="1490" spc="-1" strike="noStrike">
                <a:latin typeface="Arial"/>
              </a:rPr>
              <a:t>Conclusione</a:t>
            </a:r>
            <a:endParaRPr b="0" lang="it-IT" sz="1490" spc="-1" strike="noStrike">
              <a:latin typeface="Arial"/>
            </a:endParaRPr>
          </a:p>
        </p:txBody>
      </p:sp>
      <p:sp>
        <p:nvSpPr>
          <p:cNvPr id="514" name="PlaceHolder 1"/>
          <p:cNvSpPr>
            <a:spLocks noGrp="1"/>
          </p:cNvSpPr>
          <p:nvPr>
            <p:ph type="title"/>
          </p:nvPr>
        </p:nvSpPr>
        <p:spPr>
          <a:xfrm>
            <a:off x="3809520" y="575640"/>
            <a:ext cx="3462480" cy="625320"/>
          </a:xfrm>
          <a:prstGeom prst="rect">
            <a:avLst/>
          </a:prstGeom>
          <a:noFill/>
          <a:ln w="0">
            <a:noFill/>
          </a:ln>
        </p:spPr>
        <p:txBody>
          <a:bodyPr lIns="0" rIns="0" tIns="0" bIns="0" anchor="t">
            <a:noAutofit/>
          </a:bodyPr>
          <a:p>
            <a:r>
              <a:rPr b="1" lang="it-IT" sz="2200" spc="-1" strike="noStrike">
                <a:solidFill>
                  <a:srgbClr val="000000"/>
                </a:solidFill>
                <a:latin typeface="Arial"/>
                <a:ea typeface="Noto Sans CJK SC"/>
              </a:rPr>
              <a:t>Conclusione</a:t>
            </a:r>
            <a:endParaRPr b="1" lang="it-IT" sz="2200" spc="-1" strike="noStrike">
              <a:solidFill>
                <a:srgbClr val="000000"/>
              </a:solidFill>
              <a:latin typeface="Arial"/>
            </a:endParaRPr>
          </a:p>
        </p:txBody>
      </p:sp>
      <p:sp>
        <p:nvSpPr>
          <p:cNvPr id="515" name="PlaceHolder 2"/>
          <p:cNvSpPr>
            <a:spLocks noGrp="1"/>
          </p:cNvSpPr>
          <p:nvPr>
            <p:ph/>
          </p:nvPr>
        </p:nvSpPr>
        <p:spPr>
          <a:xfrm>
            <a:off x="3809520" y="1440000"/>
            <a:ext cx="5982480" cy="3615120"/>
          </a:xfrm>
          <a:prstGeom prst="rect">
            <a:avLst/>
          </a:prstGeom>
          <a:noFill/>
          <a:ln w="0">
            <a:noFill/>
          </a:ln>
        </p:spPr>
        <p:txBody>
          <a:bodyPr lIns="0" rIns="0" tIns="0" bIns="0" anchor="t">
            <a:normAutofit/>
          </a:bodyPr>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Arial"/>
              </a:rPr>
              <a:t>Sistema Preventivo</a:t>
            </a:r>
            <a:endParaRPr b="0" lang="it-IT" sz="180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Da identità epistemologica al minore</a:t>
            </a:r>
            <a:endParaRPr b="0" lang="it-IT" sz="166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Da origine al sistema Paterno-Cristiano</a:t>
            </a:r>
            <a:endParaRPr b="0" lang="it-IT" sz="1660" spc="-1" strike="noStrike">
              <a:solidFill>
                <a:srgbClr val="000000"/>
              </a:solidFill>
              <a:latin typeface="Arial"/>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Arial"/>
              </a:rPr>
              <a:t>Paterno-Cristiano</a:t>
            </a:r>
            <a:endParaRPr b="0" lang="it-IT" sz="180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Sistema organizzato su 2 livelli</a:t>
            </a:r>
            <a:endParaRPr b="0" lang="it-IT" sz="166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Giovedì 26 vedremo il livello base</a:t>
            </a:r>
            <a:endParaRPr b="0" lang="it-IT" sz="1660" spc="-1" strike="noStrike">
              <a:solidFill>
                <a:srgbClr val="000000"/>
              </a:solidFill>
              <a:latin typeface="Arial"/>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Arial"/>
              </a:rPr>
              <a:t>Promemoria:</a:t>
            </a:r>
            <a:endParaRPr b="0" lang="it-IT" sz="180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Firmare il registro delle presenze</a:t>
            </a:r>
            <a:endParaRPr b="0" lang="it-IT" sz="166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Materiale disponibile su richiesta</a:t>
            </a:r>
            <a:endParaRPr b="0" lang="it-IT" sz="1660" spc="-1" strike="noStrike">
              <a:solidFill>
                <a:srgbClr val="000000"/>
              </a:solidFill>
              <a:latin typeface="Arial"/>
            </a:endParaRPr>
          </a:p>
          <a:p>
            <a:pPr lvl="1" marL="864000" indent="-324000">
              <a:lnSpc>
                <a:spcPct val="90000"/>
              </a:lnSpc>
              <a:spcBef>
                <a:spcPts val="935"/>
              </a:spcBef>
              <a:buClr>
                <a:srgbClr val="000000"/>
              </a:buClr>
              <a:buSzPct val="75000"/>
              <a:buFont typeface="Symbol" charset="2"/>
              <a:buChar char=""/>
            </a:pPr>
            <a:r>
              <a:rPr b="0" lang="it-IT" sz="1660" spc="-1" strike="noStrike">
                <a:solidFill>
                  <a:srgbClr val="000000"/>
                </a:solidFill>
                <a:latin typeface="Arial"/>
              </a:rPr>
              <a:t>Prendere e diffondere il Programma</a:t>
            </a:r>
            <a:endParaRPr b="0" lang="it-IT" sz="1660" spc="-1" strike="noStrike">
              <a:solidFill>
                <a:srgbClr val="000000"/>
              </a:solidFill>
              <a:latin typeface="Arial"/>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Arial"/>
              </a:rPr>
              <a:t>Educare: </a:t>
            </a:r>
            <a:r>
              <a:rPr b="1" lang="it-IT" sz="1800" spc="-1" strike="noStrike">
                <a:solidFill>
                  <a:srgbClr val="000000"/>
                </a:solidFill>
                <a:latin typeface="Arial"/>
              </a:rPr>
              <a:t>questione di cuore</a:t>
            </a:r>
            <a:endParaRPr b="0" lang="it-IT" sz="1800" spc="-1" strike="noStrike">
              <a:solidFill>
                <a:srgbClr val="000000"/>
              </a:solidFill>
              <a:latin typeface="Arial"/>
            </a:endParaRPr>
          </a:p>
        </p:txBody>
      </p:sp>
      <p:sp>
        <p:nvSpPr>
          <p:cNvPr id="516" name=""/>
          <p:cNvSpPr txBox="1"/>
          <p:nvPr/>
        </p:nvSpPr>
        <p:spPr>
          <a:xfrm>
            <a:off x="188280" y="720"/>
            <a:ext cx="3144960" cy="5669640"/>
          </a:xfrm>
          <a:prstGeom prst="rect">
            <a:avLst/>
          </a:prstGeom>
          <a:blipFill rotWithShape="0">
            <a:blip r:embed="rId1"/>
            <a:stretch/>
          </a:blipFill>
          <a:ln w="0">
            <a:noFill/>
          </a:ln>
        </p:spPr>
        <p:txBody>
          <a:bodyPr lIns="90000" rIns="90000" tIns="45000" bIns="45000" anchor="ctr" anchorCtr="1">
            <a:noAutofit/>
          </a:bodyPr>
          <a:p>
            <a:pPr algn="ctr">
              <a:buNone/>
            </a:pPr>
            <a:endParaRPr b="0" lang="it-IT" sz="4800" spc="-1" strike="noStrike">
              <a:latin typeface="Arial"/>
            </a:endParaRPr>
          </a:p>
          <a:p>
            <a:pPr algn="ctr">
              <a:buNone/>
            </a:pPr>
            <a:endParaRPr b="0" lang="it-IT" sz="4800" spc="-1" strike="noStrike">
              <a:latin typeface="Arial"/>
            </a:endParaRPr>
          </a:p>
          <a:p>
            <a:pPr algn="ctr">
              <a:buNone/>
            </a:pPr>
            <a:endParaRPr b="0" lang="it-IT" sz="4800" spc="-1" strike="noStrike">
              <a:latin typeface="Arial"/>
            </a:endParaRPr>
          </a:p>
          <a:p>
            <a:pPr algn="ctr">
              <a:buNone/>
            </a:pPr>
            <a:endParaRPr b="0" lang="it-IT" sz="4800" spc="-1" strike="noStrike">
              <a:latin typeface="Arial"/>
            </a:endParaRPr>
          </a:p>
          <a:p>
            <a:pPr algn="ctr">
              <a:buNone/>
            </a:pPr>
            <a:r>
              <a:rPr b="1" lang="it-IT" sz="4800" spc="-1" strike="noStrike">
                <a:solidFill>
                  <a:srgbClr val="ffffff"/>
                </a:solidFill>
                <a:latin typeface="Arial"/>
              </a:rPr>
              <a:t>Riassunto</a:t>
            </a:r>
            <a:endParaRPr b="0" lang="it-IT" sz="4800" spc="-1" strike="noStrike">
              <a:latin typeface="Arial"/>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517" name=""/>
          <p:cNvGrpSpPr/>
          <p:nvPr/>
        </p:nvGrpSpPr>
        <p:grpSpPr>
          <a:xfrm>
            <a:off x="239040" y="1496880"/>
            <a:ext cx="2167200" cy="3921480"/>
            <a:chOff x="239040" y="1496880"/>
            <a:chExt cx="2167200" cy="3921480"/>
          </a:xfrm>
        </p:grpSpPr>
        <p:pic>
          <p:nvPicPr>
            <p:cNvPr id="518" name="" descr=""/>
            <p:cNvPicPr/>
            <p:nvPr/>
          </p:nvPicPr>
          <p:blipFill>
            <a:blip r:embed="rId1"/>
            <a:stretch/>
          </p:blipFill>
          <p:spPr>
            <a:xfrm>
              <a:off x="239040" y="1818360"/>
              <a:ext cx="2167200" cy="3600000"/>
            </a:xfrm>
            <a:prstGeom prst="rect">
              <a:avLst/>
            </a:prstGeom>
            <a:ln w="0">
              <a:solidFill>
                <a:srgbClr val="000000"/>
              </a:solidFill>
            </a:ln>
          </p:spPr>
        </p:pic>
        <p:sp>
          <p:nvSpPr>
            <p:cNvPr id="519" name=""/>
            <p:cNvSpPr txBox="1"/>
            <p:nvPr/>
          </p:nvSpPr>
          <p:spPr>
            <a:xfrm>
              <a:off x="979560" y="1496880"/>
              <a:ext cx="686520" cy="346320"/>
            </a:xfrm>
            <a:prstGeom prst="rect">
              <a:avLst/>
            </a:prstGeom>
            <a:noFill/>
            <a:ln w="0">
              <a:noFill/>
            </a:ln>
          </p:spPr>
          <p:txBody>
            <a:bodyPr lIns="90000" rIns="90000" tIns="45000" bIns="45000" anchor="t">
              <a:noAutofit/>
            </a:bodyPr>
            <a:p>
              <a:r>
                <a:rPr b="0" lang="it-IT" sz="1800" spc="-1" strike="noStrike">
                  <a:latin typeface="Arial"/>
                </a:rPr>
                <a:t>1994</a:t>
              </a:r>
              <a:endParaRPr b="0" lang="it-IT" sz="1800" spc="-1" strike="noStrike">
                <a:latin typeface="Arial"/>
              </a:endParaRPr>
            </a:p>
          </p:txBody>
        </p:sp>
      </p:grpSp>
      <p:grpSp>
        <p:nvGrpSpPr>
          <p:cNvPr id="520" name=""/>
          <p:cNvGrpSpPr/>
          <p:nvPr/>
        </p:nvGrpSpPr>
        <p:grpSpPr>
          <a:xfrm>
            <a:off x="4704840" y="1440000"/>
            <a:ext cx="2541600" cy="3978360"/>
            <a:chOff x="4704840" y="1440000"/>
            <a:chExt cx="2541600" cy="3978360"/>
          </a:xfrm>
        </p:grpSpPr>
        <p:pic>
          <p:nvPicPr>
            <p:cNvPr id="521" name="" descr=""/>
            <p:cNvPicPr/>
            <p:nvPr/>
          </p:nvPicPr>
          <p:blipFill>
            <a:blip r:embed="rId2"/>
            <a:stretch/>
          </p:blipFill>
          <p:spPr>
            <a:xfrm>
              <a:off x="4704840" y="1818360"/>
              <a:ext cx="2541600" cy="3600000"/>
            </a:xfrm>
            <a:prstGeom prst="rect">
              <a:avLst/>
            </a:prstGeom>
            <a:ln w="0">
              <a:solidFill>
                <a:srgbClr val="000000"/>
              </a:solidFill>
            </a:ln>
          </p:spPr>
        </p:pic>
        <p:sp>
          <p:nvSpPr>
            <p:cNvPr id="522" name=""/>
            <p:cNvSpPr txBox="1"/>
            <p:nvPr/>
          </p:nvSpPr>
          <p:spPr>
            <a:xfrm>
              <a:off x="5632560" y="1440000"/>
              <a:ext cx="686520" cy="346320"/>
            </a:xfrm>
            <a:prstGeom prst="rect">
              <a:avLst/>
            </a:prstGeom>
            <a:noFill/>
            <a:ln w="0">
              <a:noFill/>
            </a:ln>
          </p:spPr>
          <p:txBody>
            <a:bodyPr lIns="90000" rIns="90000" tIns="45000" bIns="45000" anchor="t">
              <a:noAutofit/>
            </a:bodyPr>
            <a:p>
              <a:r>
                <a:rPr b="0" lang="it-IT" sz="1800" spc="-1" strike="noStrike">
                  <a:latin typeface="Arial"/>
                </a:rPr>
                <a:t>2012</a:t>
              </a:r>
              <a:endParaRPr b="0" lang="it-IT" sz="1800" spc="-1" strike="noStrike">
                <a:latin typeface="Arial"/>
              </a:endParaRPr>
            </a:p>
          </p:txBody>
        </p:sp>
      </p:grpSp>
      <p:grpSp>
        <p:nvGrpSpPr>
          <p:cNvPr id="523" name=""/>
          <p:cNvGrpSpPr/>
          <p:nvPr/>
        </p:nvGrpSpPr>
        <p:grpSpPr>
          <a:xfrm>
            <a:off x="7277040" y="213480"/>
            <a:ext cx="2534400" cy="3948840"/>
            <a:chOff x="7277040" y="213480"/>
            <a:chExt cx="2534400" cy="3948840"/>
          </a:xfrm>
        </p:grpSpPr>
        <p:pic>
          <p:nvPicPr>
            <p:cNvPr id="524" name="" descr=""/>
            <p:cNvPicPr/>
            <p:nvPr/>
          </p:nvPicPr>
          <p:blipFill>
            <a:blip r:embed="rId3"/>
            <a:stretch/>
          </p:blipFill>
          <p:spPr>
            <a:xfrm>
              <a:off x="7277040" y="213480"/>
              <a:ext cx="2534400" cy="3600000"/>
            </a:xfrm>
            <a:prstGeom prst="rect">
              <a:avLst/>
            </a:prstGeom>
            <a:ln w="0">
              <a:solidFill>
                <a:srgbClr val="000000"/>
              </a:solidFill>
            </a:ln>
          </p:spPr>
        </p:pic>
        <p:sp>
          <p:nvSpPr>
            <p:cNvPr id="525" name=""/>
            <p:cNvSpPr txBox="1"/>
            <p:nvPr/>
          </p:nvSpPr>
          <p:spPr>
            <a:xfrm>
              <a:off x="8201160" y="3816000"/>
              <a:ext cx="686520" cy="346320"/>
            </a:xfrm>
            <a:prstGeom prst="rect">
              <a:avLst/>
            </a:prstGeom>
            <a:noFill/>
            <a:ln w="0">
              <a:noFill/>
            </a:ln>
          </p:spPr>
          <p:txBody>
            <a:bodyPr lIns="90000" rIns="90000" tIns="45000" bIns="45000" anchor="t">
              <a:noAutofit/>
            </a:bodyPr>
            <a:p>
              <a:r>
                <a:rPr b="0" lang="it-IT" sz="1800" spc="-1" strike="noStrike">
                  <a:latin typeface="Arial"/>
                </a:rPr>
                <a:t>2020</a:t>
              </a:r>
              <a:endParaRPr b="0" lang="it-IT" sz="1800" spc="-1" strike="noStrike">
                <a:latin typeface="Arial"/>
              </a:endParaRPr>
            </a:p>
          </p:txBody>
        </p:sp>
      </p:grpSp>
      <p:grpSp>
        <p:nvGrpSpPr>
          <p:cNvPr id="526" name=""/>
          <p:cNvGrpSpPr/>
          <p:nvPr/>
        </p:nvGrpSpPr>
        <p:grpSpPr>
          <a:xfrm>
            <a:off x="2437560" y="213480"/>
            <a:ext cx="2235600" cy="3963960"/>
            <a:chOff x="2437560" y="213480"/>
            <a:chExt cx="2235600" cy="3963960"/>
          </a:xfrm>
        </p:grpSpPr>
        <p:pic>
          <p:nvPicPr>
            <p:cNvPr id="527" name="" descr=""/>
            <p:cNvPicPr/>
            <p:nvPr/>
          </p:nvPicPr>
          <p:blipFill>
            <a:blip r:embed="rId4"/>
            <a:stretch/>
          </p:blipFill>
          <p:spPr>
            <a:xfrm>
              <a:off x="2437560" y="213480"/>
              <a:ext cx="2235600" cy="3600000"/>
            </a:xfrm>
            <a:prstGeom prst="rect">
              <a:avLst/>
            </a:prstGeom>
            <a:ln w="0">
              <a:solidFill>
                <a:srgbClr val="000000"/>
              </a:solidFill>
            </a:ln>
          </p:spPr>
        </p:pic>
        <p:sp>
          <p:nvSpPr>
            <p:cNvPr id="528" name=""/>
            <p:cNvSpPr txBox="1"/>
            <p:nvPr/>
          </p:nvSpPr>
          <p:spPr>
            <a:xfrm>
              <a:off x="3212280" y="3831120"/>
              <a:ext cx="686520" cy="346320"/>
            </a:xfrm>
            <a:prstGeom prst="rect">
              <a:avLst/>
            </a:prstGeom>
            <a:noFill/>
            <a:ln w="0">
              <a:noFill/>
            </a:ln>
          </p:spPr>
          <p:txBody>
            <a:bodyPr lIns="90000" rIns="90000" tIns="45000" bIns="45000" anchor="t">
              <a:noAutofit/>
            </a:bodyPr>
            <a:p>
              <a:r>
                <a:rPr b="0" lang="it-IT" sz="1800" spc="-1" strike="noStrike">
                  <a:latin typeface="Arial"/>
                </a:rPr>
                <a:t>2007</a:t>
              </a:r>
              <a:endParaRPr b="0" lang="it-IT" sz="1800" spc="-1" strike="noStrike">
                <a:latin typeface="Arial"/>
              </a:endParaRPr>
            </a:p>
          </p:txBody>
        </p:sp>
      </p:gr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9" name="Title 6"/>
          <p:cNvSpPr/>
          <p:nvPr/>
        </p:nvSpPr>
        <p:spPr>
          <a:xfrm>
            <a:off x="3312000" y="1184040"/>
            <a:ext cx="6408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4400" spc="299" strike="noStrike">
                <a:solidFill>
                  <a:srgbClr val="000000"/>
                </a:solidFill>
                <a:latin typeface="Poppins"/>
                <a:ea typeface="Roboto Medium"/>
              </a:rPr>
              <a:t>paterno-cristiano</a:t>
            </a:r>
            <a:endParaRPr b="1" lang="it-IT" sz="4400" spc="-1" strike="noStrike">
              <a:solidFill>
                <a:srgbClr val="000000"/>
              </a:solidFill>
              <a:latin typeface="Arial"/>
            </a:endParaRPr>
          </a:p>
        </p:txBody>
      </p:sp>
      <p:sp>
        <p:nvSpPr>
          <p:cNvPr id="530" name="Rectangle 3"/>
          <p:cNvSpPr/>
          <p:nvPr/>
        </p:nvSpPr>
        <p:spPr>
          <a:xfrm>
            <a:off x="3183840" y="4968000"/>
            <a:ext cx="3148560" cy="36396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ffff00"/>
                </a:solidFill>
                <a:latin typeface="Roboto"/>
                <a:ea typeface="Roboto"/>
              </a:rPr>
              <a:t>Copparo</a:t>
            </a:r>
            <a:r>
              <a:rPr b="0" lang="it-IT" sz="1800" spc="-1" strike="noStrike">
                <a:solidFill>
                  <a:srgbClr val="ffff00"/>
                </a:solidFill>
                <a:latin typeface="Roboto"/>
                <a:ea typeface="Roboto"/>
              </a:rPr>
              <a:t>	</a:t>
            </a:r>
            <a:r>
              <a:rPr b="0" lang="it-IT" sz="1800" spc="-1" strike="noStrike">
                <a:solidFill>
                  <a:srgbClr val="ffff00"/>
                </a:solidFill>
                <a:latin typeface="Roboto"/>
                <a:ea typeface="Roboto"/>
              </a:rPr>
              <a:t>	</a:t>
            </a:r>
            <a:r>
              <a:rPr b="0" lang="it-IT" sz="1800" spc="-1" strike="noStrike">
                <a:solidFill>
                  <a:srgbClr val="ffff00"/>
                </a:solidFill>
                <a:latin typeface="Roboto"/>
                <a:ea typeface="Roboto"/>
              </a:rPr>
              <a:t>19/1/2023</a:t>
            </a:r>
            <a:endParaRPr b="0" lang="it-IT" sz="1800" spc="-1" strike="noStrike">
              <a:latin typeface="Arial"/>
            </a:endParaRPr>
          </a:p>
        </p:txBody>
      </p:sp>
      <p:sp>
        <p:nvSpPr>
          <p:cNvPr id="531" name="Title 7"/>
          <p:cNvSpPr/>
          <p:nvPr/>
        </p:nvSpPr>
        <p:spPr>
          <a:xfrm>
            <a:off x="3631680" y="644040"/>
            <a:ext cx="4991040" cy="59976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Il metodo educativo</a:t>
            </a:r>
            <a:endParaRPr b="0" lang="it-IT" sz="3200" spc="-1" strike="noStrike">
              <a:latin typeface="Arial"/>
            </a:endParaRPr>
          </a:p>
        </p:txBody>
      </p:sp>
      <p:pic>
        <p:nvPicPr>
          <p:cNvPr id="532" name="" descr=""/>
          <p:cNvPicPr/>
          <p:nvPr/>
        </p:nvPicPr>
        <p:blipFill>
          <a:blip r:embed="rId1"/>
          <a:stretch/>
        </p:blipFill>
        <p:spPr>
          <a:xfrm>
            <a:off x="-9000" y="0"/>
            <a:ext cx="3144960" cy="5669640"/>
          </a:xfrm>
          <a:prstGeom prst="rect">
            <a:avLst/>
          </a:prstGeom>
          <a:ln w="0">
            <a:noFill/>
          </a:ln>
        </p:spPr>
      </p:pic>
      <p:pic>
        <p:nvPicPr>
          <p:cNvPr id="533" name="" descr=""/>
          <p:cNvPicPr/>
          <p:nvPr/>
        </p:nvPicPr>
        <p:blipFill>
          <a:blip r:embed="rId2"/>
          <a:stretch/>
        </p:blipFill>
        <p:spPr>
          <a:xfrm>
            <a:off x="6666840" y="2156400"/>
            <a:ext cx="3422880" cy="3517920"/>
          </a:xfrm>
          <a:prstGeom prst="rect">
            <a:avLst/>
          </a:prstGeom>
          <a:ln w="0">
            <a:noFill/>
          </a:ln>
        </p:spPr>
      </p:pic>
      <p:sp>
        <p:nvSpPr>
          <p:cNvPr id="534" name="Title 2_ 3"/>
          <p:cNvSpPr/>
          <p:nvPr/>
        </p:nvSpPr>
        <p:spPr>
          <a:xfrm>
            <a:off x="3312720" y="2407680"/>
            <a:ext cx="5705280" cy="59976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Il Sistema</a:t>
            </a:r>
            <a:br>
              <a:rPr sz="3200"/>
            </a:br>
            <a:r>
              <a:rPr b="1" lang="it-IT" sz="3200" spc="-1" strike="noStrike">
                <a:solidFill>
                  <a:srgbClr val="ffffff"/>
                </a:solidFill>
                <a:latin typeface="Poppins"/>
                <a:ea typeface="Roboto Medium"/>
              </a:rPr>
              <a:t>Preventivo</a:t>
            </a:r>
            <a:endParaRPr b="0" lang="it-IT" sz="3200" spc="-1" strike="noStrike">
              <a:latin typeface="Arial"/>
            </a:endParaRPr>
          </a:p>
        </p:txBody>
      </p:sp>
      <p:sp>
        <p:nvSpPr>
          <p:cNvPr id="535" name="Rectangle 8_ 3"/>
          <p:cNvSpPr/>
          <p:nvPr/>
        </p:nvSpPr>
        <p:spPr>
          <a:xfrm>
            <a:off x="3365640" y="60480"/>
            <a:ext cx="2189880" cy="36396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000000"/>
                </a:solidFill>
                <a:latin typeface="Roboto"/>
                <a:ea typeface="Roboto"/>
              </a:rPr>
              <a:t>Stefano Bortolato</a:t>
            </a:r>
            <a:endParaRPr b="0" lang="it-IT" sz="1800" spc="-1" strike="noStrike">
              <a:solidFill>
                <a:srgbClr val="000000"/>
              </a:solidFill>
              <a:latin typeface="Arial"/>
            </a:endParaRPr>
          </a:p>
        </p:txBody>
      </p:sp>
      <p:pic>
        <p:nvPicPr>
          <p:cNvPr id="536" name="" descr=""/>
          <p:cNvPicPr/>
          <p:nvPr/>
        </p:nvPicPr>
        <p:blipFill>
          <a:blip r:embed="rId3"/>
          <a:stretch/>
        </p:blipFill>
        <p:spPr>
          <a:xfrm>
            <a:off x="5094360" y="3431520"/>
            <a:ext cx="999000" cy="1190520"/>
          </a:xfrm>
          <a:prstGeom prst="rect">
            <a:avLst/>
          </a:prstGeom>
          <a:ln w="0">
            <a:noFill/>
          </a:ln>
        </p:spPr>
      </p:pic>
      <p:pic>
        <p:nvPicPr>
          <p:cNvPr id="537" name="" descr=""/>
          <p:cNvPicPr/>
          <p:nvPr/>
        </p:nvPicPr>
        <p:blipFill>
          <a:blip r:embed="rId4"/>
          <a:stretch/>
        </p:blipFill>
        <p:spPr>
          <a:xfrm>
            <a:off x="4104000" y="3711240"/>
            <a:ext cx="864000" cy="838800"/>
          </a:xfrm>
          <a:prstGeom prst="rect">
            <a:avLst/>
          </a:prstGeom>
          <a:ln w="0">
            <a:noFill/>
          </a:ln>
        </p:spPr>
      </p:pic>
      <p:sp>
        <p:nvSpPr>
          <p:cNvPr id="538" name="Title 8"/>
          <p:cNvSpPr/>
          <p:nvPr/>
        </p:nvSpPr>
        <p:spPr>
          <a:xfrm>
            <a:off x="7272000" y="2264040"/>
            <a:ext cx="792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11620" spc="299" strike="noStrike">
                <a:solidFill>
                  <a:srgbClr val="000000"/>
                </a:solidFill>
                <a:latin typeface="Poppins"/>
                <a:ea typeface="Roboto Medium"/>
              </a:rPr>
              <a:t>2</a:t>
            </a:r>
            <a:endParaRPr b="1" lang="it-IT" sz="11620" spc="-1" strike="noStrike">
              <a:solidFill>
                <a:srgbClr val="000000"/>
              </a:solidFill>
              <a:latin typeface="Arial"/>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9" name=""/>
          <p:cNvSpPr/>
          <p:nvPr/>
        </p:nvSpPr>
        <p:spPr>
          <a:xfrm>
            <a:off x="144000" y="144000"/>
            <a:ext cx="9792000" cy="5400000"/>
          </a:xfrm>
          <a:prstGeom prst="rect">
            <a:avLst/>
          </a:prstGeom>
          <a:solidFill>
            <a:srgbClr val="000000"/>
          </a:solidFill>
          <a:ln w="0">
            <a:noFill/>
          </a:ln>
        </p:spPr>
        <p:style>
          <a:lnRef idx="0"/>
          <a:fillRef idx="0"/>
          <a:effectRef idx="0"/>
          <a:fontRef idx="minor"/>
        </p:style>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2" name="Title 2"/>
          <p:cNvSpPr/>
          <p:nvPr/>
        </p:nvSpPr>
        <p:spPr>
          <a:xfrm>
            <a:off x="3312000" y="1184040"/>
            <a:ext cx="6408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4400" spc="299" strike="noStrike">
                <a:solidFill>
                  <a:srgbClr val="000000"/>
                </a:solidFill>
                <a:latin typeface="Poppins"/>
                <a:ea typeface="Roboto Medium"/>
              </a:rPr>
              <a:t>paterno-cristiano</a:t>
            </a:r>
            <a:endParaRPr b="1" lang="it-IT" sz="4400" spc="-1" strike="noStrike">
              <a:solidFill>
                <a:srgbClr val="000000"/>
              </a:solidFill>
              <a:latin typeface="Arial"/>
            </a:endParaRPr>
          </a:p>
        </p:txBody>
      </p:sp>
      <p:sp>
        <p:nvSpPr>
          <p:cNvPr id="453" name="Rectangle 8"/>
          <p:cNvSpPr/>
          <p:nvPr/>
        </p:nvSpPr>
        <p:spPr>
          <a:xfrm>
            <a:off x="3183120" y="4968000"/>
            <a:ext cx="3150000" cy="36396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ffff00"/>
                </a:solidFill>
                <a:latin typeface="Roboto"/>
                <a:ea typeface="Roboto"/>
              </a:rPr>
              <a:t>Copparo</a:t>
            </a:r>
            <a:r>
              <a:rPr b="0" lang="it-IT" sz="1800" spc="-1" strike="noStrike">
                <a:solidFill>
                  <a:srgbClr val="ffff00"/>
                </a:solidFill>
                <a:latin typeface="Roboto"/>
                <a:ea typeface="Roboto"/>
              </a:rPr>
              <a:t>	</a:t>
            </a:r>
            <a:r>
              <a:rPr b="0" lang="it-IT" sz="1800" spc="-1" strike="noStrike">
                <a:solidFill>
                  <a:srgbClr val="ffff00"/>
                </a:solidFill>
                <a:latin typeface="Roboto"/>
                <a:ea typeface="Roboto"/>
              </a:rPr>
              <a:t>	</a:t>
            </a:r>
            <a:r>
              <a:rPr b="0" lang="it-IT" sz="1800" spc="-1" strike="noStrike">
                <a:solidFill>
                  <a:srgbClr val="ffff00"/>
                </a:solidFill>
                <a:latin typeface="Roboto"/>
                <a:ea typeface="Roboto"/>
              </a:rPr>
              <a:t>19/1/2023</a:t>
            </a:r>
            <a:endParaRPr b="0" lang="it-IT" sz="1800" spc="-1" strike="noStrike">
              <a:latin typeface="Arial"/>
            </a:endParaRPr>
          </a:p>
        </p:txBody>
      </p:sp>
      <p:sp>
        <p:nvSpPr>
          <p:cNvPr id="454" name="Title 2"/>
          <p:cNvSpPr/>
          <p:nvPr/>
        </p:nvSpPr>
        <p:spPr>
          <a:xfrm>
            <a:off x="3631680" y="644040"/>
            <a:ext cx="4991040" cy="59976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Il metodo educativo</a:t>
            </a:r>
            <a:endParaRPr b="0" lang="it-IT" sz="3200" spc="-1" strike="noStrike">
              <a:latin typeface="Arial"/>
            </a:endParaRPr>
          </a:p>
        </p:txBody>
      </p:sp>
      <p:pic>
        <p:nvPicPr>
          <p:cNvPr id="455" name="" descr=""/>
          <p:cNvPicPr/>
          <p:nvPr/>
        </p:nvPicPr>
        <p:blipFill>
          <a:blip r:embed="rId1"/>
          <a:stretch/>
        </p:blipFill>
        <p:spPr>
          <a:xfrm>
            <a:off x="-9000" y="0"/>
            <a:ext cx="3144960" cy="5669640"/>
          </a:xfrm>
          <a:prstGeom prst="rect">
            <a:avLst/>
          </a:prstGeom>
          <a:ln w="0">
            <a:noFill/>
          </a:ln>
        </p:spPr>
      </p:pic>
      <p:pic>
        <p:nvPicPr>
          <p:cNvPr id="456" name="" descr=""/>
          <p:cNvPicPr/>
          <p:nvPr/>
        </p:nvPicPr>
        <p:blipFill>
          <a:blip r:embed="rId2"/>
          <a:stretch/>
        </p:blipFill>
        <p:spPr>
          <a:xfrm>
            <a:off x="6666840" y="2156400"/>
            <a:ext cx="3422880" cy="3517920"/>
          </a:xfrm>
          <a:prstGeom prst="rect">
            <a:avLst/>
          </a:prstGeom>
          <a:ln w="0">
            <a:noFill/>
          </a:ln>
        </p:spPr>
      </p:pic>
      <p:sp>
        <p:nvSpPr>
          <p:cNvPr id="457" name="Title 2_0"/>
          <p:cNvSpPr/>
          <p:nvPr/>
        </p:nvSpPr>
        <p:spPr>
          <a:xfrm>
            <a:off x="3312720" y="2407680"/>
            <a:ext cx="5705280" cy="59976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Il Sistema</a:t>
            </a:r>
            <a:br>
              <a:rPr sz="3200"/>
            </a:br>
            <a:r>
              <a:rPr b="1" lang="it-IT" sz="3200" spc="-1" strike="noStrike">
                <a:solidFill>
                  <a:srgbClr val="ffffff"/>
                </a:solidFill>
                <a:latin typeface="Poppins"/>
                <a:ea typeface="Roboto Medium"/>
              </a:rPr>
              <a:t>Preventivo</a:t>
            </a:r>
            <a:endParaRPr b="0" lang="it-IT" sz="3200" spc="-1" strike="noStrike">
              <a:latin typeface="Arial"/>
            </a:endParaRPr>
          </a:p>
        </p:txBody>
      </p:sp>
      <p:sp>
        <p:nvSpPr>
          <p:cNvPr id="458" name="Rectangle 8_1"/>
          <p:cNvSpPr/>
          <p:nvPr/>
        </p:nvSpPr>
        <p:spPr>
          <a:xfrm>
            <a:off x="3365640" y="60480"/>
            <a:ext cx="2189880" cy="36396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000000"/>
                </a:solidFill>
                <a:latin typeface="Roboto"/>
                <a:ea typeface="Roboto"/>
              </a:rPr>
              <a:t>Stefano Bortolato</a:t>
            </a:r>
            <a:endParaRPr b="0" lang="it-IT" sz="1800" spc="-1" strike="noStrike">
              <a:solidFill>
                <a:srgbClr val="000000"/>
              </a:solidFill>
              <a:latin typeface="Arial"/>
            </a:endParaRPr>
          </a:p>
        </p:txBody>
      </p:sp>
      <p:pic>
        <p:nvPicPr>
          <p:cNvPr id="459" name="" descr=""/>
          <p:cNvPicPr/>
          <p:nvPr/>
        </p:nvPicPr>
        <p:blipFill>
          <a:blip r:embed="rId3"/>
          <a:stretch/>
        </p:blipFill>
        <p:spPr>
          <a:xfrm>
            <a:off x="5094360" y="3431520"/>
            <a:ext cx="999000" cy="1190520"/>
          </a:xfrm>
          <a:prstGeom prst="rect">
            <a:avLst/>
          </a:prstGeom>
          <a:ln w="0">
            <a:noFill/>
          </a:ln>
        </p:spPr>
      </p:pic>
      <p:pic>
        <p:nvPicPr>
          <p:cNvPr id="460" name="" descr=""/>
          <p:cNvPicPr/>
          <p:nvPr/>
        </p:nvPicPr>
        <p:blipFill>
          <a:blip r:embed="rId4"/>
          <a:stretch/>
        </p:blipFill>
        <p:spPr>
          <a:xfrm>
            <a:off x="4104000" y="3711240"/>
            <a:ext cx="864000" cy="838800"/>
          </a:xfrm>
          <a:prstGeom prst="rect">
            <a:avLst/>
          </a:prstGeom>
          <a:ln w="0">
            <a:noFill/>
          </a:ln>
        </p:spPr>
      </p:pic>
      <p:sp>
        <p:nvSpPr>
          <p:cNvPr id="461" name="Title 5"/>
          <p:cNvSpPr/>
          <p:nvPr/>
        </p:nvSpPr>
        <p:spPr>
          <a:xfrm>
            <a:off x="7272000" y="2264040"/>
            <a:ext cx="792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11620" spc="299" strike="noStrike">
                <a:solidFill>
                  <a:srgbClr val="000000"/>
                </a:solidFill>
                <a:latin typeface="Poppins"/>
                <a:ea typeface="Roboto Medium"/>
              </a:rPr>
              <a:t>2</a:t>
            </a:r>
            <a:endParaRPr b="1" lang="it-IT" sz="11620" spc="-1" strike="noStrike">
              <a:solidFill>
                <a:srgbClr val="000000"/>
              </a:solidFill>
              <a:latin typeface="Arial"/>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2" name="PlaceHolder 1"/>
          <p:cNvSpPr>
            <a:spLocks noGrp="1"/>
          </p:cNvSpPr>
          <p:nvPr>
            <p:ph type="title"/>
          </p:nvPr>
        </p:nvSpPr>
        <p:spPr>
          <a:xfrm>
            <a:off x="3780000" y="719640"/>
            <a:ext cx="6071760" cy="432360"/>
          </a:xfrm>
          <a:prstGeom prst="rect">
            <a:avLst/>
          </a:prstGeom>
          <a:noFill/>
          <a:ln w="0">
            <a:noFill/>
          </a:ln>
        </p:spPr>
        <p:txBody>
          <a:bodyPr lIns="0" rIns="0" tIns="0" bIns="0" anchor="t">
            <a:noAutofit/>
          </a:bodyPr>
          <a:p>
            <a:r>
              <a:rPr b="1" lang="it-IT" sz="4000" spc="-1" strike="noStrike">
                <a:solidFill>
                  <a:srgbClr val="000000"/>
                </a:solidFill>
                <a:latin typeface="Arial"/>
              </a:rPr>
              <a:t>Don Orione in 3 minuti</a:t>
            </a:r>
            <a:endParaRPr b="1" lang="it-IT" sz="4000" spc="-1" strike="noStrike">
              <a:solidFill>
                <a:srgbClr val="000000"/>
              </a:solidFill>
              <a:latin typeface="Arial"/>
            </a:endParaRPr>
          </a:p>
        </p:txBody>
      </p:sp>
      <p:sp>
        <p:nvSpPr>
          <p:cNvPr id="463" name=""/>
          <p:cNvSpPr txBox="1"/>
          <p:nvPr/>
        </p:nvSpPr>
        <p:spPr>
          <a:xfrm>
            <a:off x="3672000" y="5940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pic>
        <p:nvPicPr>
          <p:cNvPr id="464" name="" descr=""/>
          <p:cNvPicPr/>
          <p:nvPr/>
        </p:nvPicPr>
        <p:blipFill>
          <a:blip r:embed="rId1"/>
          <a:stretch/>
        </p:blipFill>
        <p:spPr>
          <a:xfrm>
            <a:off x="188280" y="0"/>
            <a:ext cx="3144960" cy="5669640"/>
          </a:xfrm>
          <a:prstGeom prst="rect">
            <a:avLst/>
          </a:prstGeom>
          <a:ln w="0">
            <a:noFill/>
          </a:ln>
        </p:spPr>
      </p:pic>
      <p:pic>
        <p:nvPicPr>
          <p:cNvPr id="465" name="" descr="">
            <a:hlinkClick r:id="" action="ppaction://media"/>
          </p:cNvPr>
          <p:cNvPicPr/>
          <p:nvPr>
            <a:videoFile r:link="rId2"/>
            <p:extLst>
              <p:ext uri="{DAA4B4D4-6D71-4841-9C94-3DE7FCFB9230}">
                <p14:media r:embed="rId3"/>
              </p:ext>
            </p:extLst>
          </p:nvPr>
        </p:nvPicPr>
        <p:blipFill>
          <a:blip r:embed="rId4"/>
          <a:stretch>
            <a:fillRect/>
          </a:stretch>
        </p:blipFill>
        <p:spPr>
          <a:xfrm>
            <a:off x="4536360" y="1584000"/>
            <a:ext cx="4571640" cy="3428640"/>
          </a:xfrm>
          <a:prstGeom prst="rect">
            <a:avLst/>
          </a:prstGeom>
          <a:ln w="0">
            <a:noFill/>
          </a:ln>
        </p:spPr>
      </p:pic>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66" name="" descr=""/>
          <p:cNvPicPr/>
          <p:nvPr/>
        </p:nvPicPr>
        <p:blipFill>
          <a:blip r:embed="rId1"/>
          <a:stretch/>
        </p:blipFill>
        <p:spPr>
          <a:xfrm>
            <a:off x="188280" y="0"/>
            <a:ext cx="3144960" cy="5669640"/>
          </a:xfrm>
          <a:prstGeom prst="rect">
            <a:avLst/>
          </a:prstGeom>
          <a:ln w="0">
            <a:noFill/>
          </a:ln>
        </p:spPr>
      </p:pic>
      <p:sp>
        <p:nvSpPr>
          <p:cNvPr id="467" name="PlaceHolder 1"/>
          <p:cNvSpPr>
            <a:spLocks noGrp="1"/>
          </p:cNvSpPr>
          <p:nvPr>
            <p:ph type="subTitle"/>
          </p:nvPr>
        </p:nvSpPr>
        <p:spPr>
          <a:xfrm>
            <a:off x="3809520" y="1512000"/>
            <a:ext cx="5952600" cy="3456000"/>
          </a:xfrm>
          <a:prstGeom prst="rect">
            <a:avLst/>
          </a:prstGeom>
          <a:noFill/>
          <a:ln w="0">
            <a:noFill/>
          </a:ln>
        </p:spPr>
        <p:txBody>
          <a:bodyPr lIns="0" rIns="0" tIns="0" bIns="0" anchor="t">
            <a:noAutofit/>
          </a:bodyPr>
          <a:p>
            <a:r>
              <a:rPr b="0" lang="it-IT" sz="2400" spc="-1" strike="noStrike">
                <a:latin typeface="Arial"/>
              </a:rPr>
              <a:t>Don Orione:</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Deve tutto a Don Bosco</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Inizialmente dice che dobbiamo applicare il metodo preventivo di Don Bosco</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Successivamente, nel 1922, dice che dobbiamo avere il nostro metodo, il “Paterno-Cristiano”</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Scopriamo il </a:t>
            </a:r>
            <a:r>
              <a:rPr b="1" lang="it-IT" sz="2400" spc="-1" strike="noStrike">
                <a:latin typeface="Arial"/>
              </a:rPr>
              <a:t>Sistema Preventivo</a:t>
            </a:r>
            <a:endParaRPr b="0" lang="it-IT" sz="2400" spc="-1" strike="noStrike">
              <a:latin typeface="Arial"/>
            </a:endParaRPr>
          </a:p>
        </p:txBody>
      </p:sp>
      <p:sp>
        <p:nvSpPr>
          <p:cNvPr id="468" name="PlaceHolder 2"/>
          <p:cNvSpPr>
            <a:spLocks noGrp="1"/>
          </p:cNvSpPr>
          <p:nvPr>
            <p:ph type="title"/>
          </p:nvPr>
        </p:nvSpPr>
        <p:spPr>
          <a:xfrm>
            <a:off x="3780000" y="788040"/>
            <a:ext cx="6071760" cy="432360"/>
          </a:xfrm>
          <a:prstGeom prst="rect">
            <a:avLst/>
          </a:prstGeom>
          <a:noFill/>
          <a:ln w="0">
            <a:noFill/>
          </a:ln>
        </p:spPr>
        <p:txBody>
          <a:bodyPr lIns="0" rIns="0" tIns="0" bIns="0" anchor="t">
            <a:noAutofit/>
          </a:bodyPr>
          <a:p>
            <a:r>
              <a:rPr b="1" lang="it-IT" sz="2600" spc="-1" strike="noStrike">
                <a:solidFill>
                  <a:srgbClr val="000000"/>
                </a:solidFill>
                <a:latin typeface="Arial"/>
              </a:rPr>
              <a:t>Don Orione e Don Bosco</a:t>
            </a:r>
            <a:endParaRPr b="1" lang="it-IT" sz="2600" spc="-1" strike="noStrike">
              <a:solidFill>
                <a:srgbClr val="000000"/>
              </a:solidFill>
              <a:latin typeface="Arial"/>
            </a:endParaRPr>
          </a:p>
        </p:txBody>
      </p:sp>
      <p:sp>
        <p:nvSpPr>
          <p:cNvPr id="469"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70" name="" descr=""/>
          <p:cNvPicPr/>
          <p:nvPr/>
        </p:nvPicPr>
        <p:blipFill>
          <a:blip r:embed="rId1"/>
          <a:stretch/>
        </p:blipFill>
        <p:spPr>
          <a:xfrm>
            <a:off x="188280" y="0"/>
            <a:ext cx="3144960" cy="5669640"/>
          </a:xfrm>
          <a:prstGeom prst="rect">
            <a:avLst/>
          </a:prstGeom>
          <a:ln w="0">
            <a:noFill/>
          </a:ln>
        </p:spPr>
      </p:pic>
      <p:sp>
        <p:nvSpPr>
          <p:cNvPr id="471" name="PlaceHolder 1"/>
          <p:cNvSpPr>
            <a:spLocks noGrp="1"/>
          </p:cNvSpPr>
          <p:nvPr>
            <p:ph type="subTitle"/>
          </p:nvPr>
        </p:nvSpPr>
        <p:spPr>
          <a:xfrm>
            <a:off x="3809520" y="1512000"/>
            <a:ext cx="5952600" cy="3456000"/>
          </a:xfrm>
          <a:prstGeom prst="rect">
            <a:avLst/>
          </a:prstGeom>
          <a:noFill/>
          <a:ln w="0">
            <a:noFill/>
          </a:ln>
        </p:spPr>
        <p:txBody>
          <a:bodyPr lIns="0" rIns="0" tIns="0" bIns="0" anchor="t">
            <a:noAutofit/>
          </a:bodyPr>
          <a:p>
            <a:pPr marL="216000" indent="-216000">
              <a:buClr>
                <a:srgbClr val="000000"/>
              </a:buClr>
              <a:buSzPct val="45000"/>
              <a:buFont typeface="Wingdings" charset="2"/>
              <a:buChar char=""/>
            </a:pPr>
            <a:r>
              <a:rPr b="0" lang="it-IT" sz="2400" spc="-1" strike="noStrike">
                <a:latin typeface="Arial"/>
              </a:rPr>
              <a:t>Don Bosco non ha mai scritto un </a:t>
            </a:r>
            <a:r>
              <a:rPr b="0" i="1" lang="it-IT" sz="2400" spc="-1" strike="noStrike">
                <a:latin typeface="Arial"/>
              </a:rPr>
              <a:t>manuale </a:t>
            </a:r>
            <a:r>
              <a:rPr b="0" lang="it-IT" sz="2400" spc="-1" strike="noStrike">
                <a:latin typeface="Arial"/>
              </a:rPr>
              <a:t>sul suo sistema</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Ha lasciato molte indicazioni nelle sue lettere e, soprattutto, nelle sue pratiche</a:t>
            </a:r>
            <a:endParaRPr b="0" lang="it-IT" sz="2400" spc="-1" strike="noStrike">
              <a:latin typeface="Arial"/>
            </a:endParaRPr>
          </a:p>
          <a:p>
            <a:pPr marL="216000" indent="-216000">
              <a:buClr>
                <a:srgbClr val="000000"/>
              </a:buClr>
              <a:buSzPct val="45000"/>
              <a:buFont typeface="Wingdings" charset="2"/>
              <a:buChar char=""/>
            </a:pPr>
            <a:r>
              <a:rPr b="0" lang="it-IT" sz="2400" spc="-1" strike="noStrike">
                <a:latin typeface="Arial"/>
              </a:rPr>
              <a:t>Il suo sistema ha origine da un incontro, come scrive raccontando un suo sogno negli ultimi tempi della sua vita</a:t>
            </a:r>
            <a:endParaRPr b="0" lang="it-IT" sz="2400" spc="-1" strike="noStrike">
              <a:latin typeface="Arial"/>
            </a:endParaRPr>
          </a:p>
        </p:txBody>
      </p:sp>
      <p:sp>
        <p:nvSpPr>
          <p:cNvPr id="472" name="PlaceHolder 2"/>
          <p:cNvSpPr>
            <a:spLocks noGrp="1"/>
          </p:cNvSpPr>
          <p:nvPr>
            <p:ph type="title"/>
          </p:nvPr>
        </p:nvSpPr>
        <p:spPr>
          <a:xfrm>
            <a:off x="3780000" y="788040"/>
            <a:ext cx="6071760" cy="432360"/>
          </a:xfrm>
          <a:prstGeom prst="rect">
            <a:avLst/>
          </a:prstGeom>
          <a:noFill/>
          <a:ln w="0">
            <a:noFill/>
          </a:ln>
        </p:spPr>
        <p:txBody>
          <a:bodyPr lIns="0" rIns="0" tIns="0" bIns="0" anchor="t">
            <a:noAutofit/>
          </a:bodyPr>
          <a:p>
            <a:r>
              <a:rPr b="1" lang="it-IT" sz="2600" spc="-1" strike="noStrike">
                <a:solidFill>
                  <a:srgbClr val="000000"/>
                </a:solidFill>
                <a:latin typeface="Arial"/>
              </a:rPr>
              <a:t>Il Sistema Preventivo</a:t>
            </a:r>
            <a:endParaRPr b="1" lang="it-IT" sz="2600" spc="-1" strike="noStrike">
              <a:solidFill>
                <a:srgbClr val="000000"/>
              </a:solidFill>
              <a:latin typeface="Arial"/>
            </a:endParaRPr>
          </a:p>
        </p:txBody>
      </p:sp>
      <p:sp>
        <p:nvSpPr>
          <p:cNvPr id="473"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74" name="" descr=""/>
          <p:cNvPicPr/>
          <p:nvPr/>
        </p:nvPicPr>
        <p:blipFill>
          <a:blip r:embed="rId1"/>
          <a:stretch/>
        </p:blipFill>
        <p:spPr>
          <a:xfrm>
            <a:off x="188280" y="0"/>
            <a:ext cx="3144960" cy="5669640"/>
          </a:xfrm>
          <a:prstGeom prst="rect">
            <a:avLst/>
          </a:prstGeom>
          <a:ln w="0">
            <a:noFill/>
          </a:ln>
        </p:spPr>
      </p:pic>
      <p:sp>
        <p:nvSpPr>
          <p:cNvPr id="475" name="PlaceHolder 1"/>
          <p:cNvSpPr>
            <a:spLocks noGrp="1"/>
          </p:cNvSpPr>
          <p:nvPr>
            <p:ph type="subTitle"/>
          </p:nvPr>
        </p:nvSpPr>
        <p:spPr>
          <a:xfrm>
            <a:off x="188280" y="788400"/>
            <a:ext cx="9573840" cy="4539600"/>
          </a:xfrm>
          <a:prstGeom prst="rect">
            <a:avLst/>
          </a:prstGeom>
          <a:solidFill>
            <a:srgbClr val="ffffff">
              <a:alpha val="85000"/>
            </a:srgbClr>
          </a:solidFill>
          <a:ln w="0">
            <a:solidFill>
              <a:srgbClr val="ff0000"/>
            </a:solidFill>
          </a:ln>
        </p:spPr>
        <p:txBody>
          <a:bodyPr lIns="0" rIns="0" tIns="0" bIns="0" anchor="t">
            <a:noAutofit/>
          </a:bodyPr>
          <a:p>
            <a:r>
              <a:rPr b="0" lang="it-IT" sz="2200" spc="-1" strike="noStrike">
                <a:latin typeface="Arial"/>
              </a:rPr>
              <a:t>Or dunque in una delle sere scorse io mi ero ritirato in camera e mentre mi disponevo per andare a riposo, avea incominciato a recitare le preghiere che mi insegnò la mia buona mamma. In quel mentre non so bene se preso dal sonno, o tratto fuori di me da una distrazione, mi parve che mi si presentassero innanzi due degli antichi giovani dell'Oratorio.</a:t>
            </a:r>
            <a:endParaRPr b="0" lang="it-IT" sz="2200" spc="-1" strike="noStrike">
              <a:latin typeface="Arial"/>
            </a:endParaRPr>
          </a:p>
          <a:p>
            <a:r>
              <a:rPr b="0" lang="it-IT" sz="2200" spc="-1" strike="noStrike">
                <a:latin typeface="Arial"/>
              </a:rPr>
              <a:t>Uno di questi due mi si avvicinò, e salutatomi affettuosamente mi disse:</a:t>
            </a:r>
            <a:endParaRPr b="0" lang="it-IT" sz="2200" spc="-1" strike="noStrike">
              <a:latin typeface="Arial"/>
            </a:endParaRPr>
          </a:p>
          <a:p>
            <a:r>
              <a:rPr b="0" lang="it-IT" sz="2200" spc="-1" strike="noStrike">
                <a:latin typeface="Arial"/>
              </a:rPr>
              <a:t>-O Don Bosco mi conosce?</a:t>
            </a:r>
            <a:endParaRPr b="0" lang="it-IT" sz="2200" spc="-1" strike="noStrike">
              <a:latin typeface="Arial"/>
            </a:endParaRPr>
          </a:p>
          <a:p>
            <a:r>
              <a:rPr b="0" lang="it-IT" sz="2200" spc="-1" strike="noStrike">
                <a:latin typeface="Arial"/>
              </a:rPr>
              <a:t>-Sì che ti conosco -risposi.</a:t>
            </a:r>
            <a:endParaRPr b="0" lang="it-IT" sz="2200" spc="-1" strike="noStrike">
              <a:latin typeface="Arial"/>
            </a:endParaRPr>
          </a:p>
          <a:p>
            <a:r>
              <a:rPr b="0" lang="it-IT" sz="2200" spc="-1" strike="noStrike">
                <a:latin typeface="Arial"/>
              </a:rPr>
              <a:t>-E si ricorda ancora di me? -soggiunse.</a:t>
            </a:r>
            <a:endParaRPr b="0" lang="it-IT" sz="2200" spc="-1" strike="noStrike">
              <a:latin typeface="Arial"/>
            </a:endParaRPr>
          </a:p>
          <a:p>
            <a:r>
              <a:rPr b="0" lang="it-IT" sz="2200" spc="-1" strike="noStrike">
                <a:latin typeface="Arial"/>
              </a:rPr>
              <a:t>-Di te e di tutti gli altri. Tu sei Valfrè, ed eri nell'Oratorio prima del 1870.</a:t>
            </a:r>
            <a:endParaRPr b="0" lang="it-IT" sz="2200" spc="-1" strike="noStrike">
              <a:latin typeface="Arial"/>
            </a:endParaRPr>
          </a:p>
          <a:p>
            <a:r>
              <a:rPr b="0" lang="it-IT" sz="2200" spc="-1" strike="noStrike">
                <a:latin typeface="Arial"/>
              </a:rPr>
              <a:t>-Dica! Continuò Valfrè, vuoi vedere i giovani che erano nell'Oratorio ai miei tempi?</a:t>
            </a:r>
            <a:endParaRPr b="0" lang="it-IT" sz="2200" spc="-1" strike="noStrike">
              <a:latin typeface="Arial"/>
            </a:endParaRPr>
          </a:p>
          <a:p>
            <a:r>
              <a:rPr b="0" lang="it-IT" sz="2200" spc="-1" strike="noStrike">
                <a:latin typeface="Arial"/>
              </a:rPr>
              <a:t>-Sì, fammeli vedere, io risposi; ciò mi cagionerà molto piacere. </a:t>
            </a:r>
            <a:endParaRPr b="0" lang="it-IT" sz="2200" spc="-1" strike="noStrike">
              <a:latin typeface="Arial"/>
            </a:endParaRPr>
          </a:p>
        </p:txBody>
      </p:sp>
      <p:sp>
        <p:nvSpPr>
          <p:cNvPr id="476" name="PlaceHolder 2"/>
          <p:cNvSpPr>
            <a:spLocks noGrp="1"/>
          </p:cNvSpPr>
          <p:nvPr>
            <p:ph type="title"/>
          </p:nvPr>
        </p:nvSpPr>
        <p:spPr>
          <a:xfrm>
            <a:off x="3780000" y="356040"/>
            <a:ext cx="2700000" cy="432360"/>
          </a:xfrm>
          <a:prstGeom prst="rect">
            <a:avLst/>
          </a:prstGeom>
          <a:noFill/>
          <a:ln w="0">
            <a:noFill/>
          </a:ln>
        </p:spPr>
        <p:txBody>
          <a:bodyPr lIns="0" rIns="0" tIns="0" bIns="0" anchor="t">
            <a:noAutofit/>
          </a:bodyPr>
          <a:p>
            <a:r>
              <a:rPr b="1" lang="it-IT" sz="2600" spc="-1" strike="noStrike">
                <a:solidFill>
                  <a:srgbClr val="000000"/>
                </a:solidFill>
                <a:latin typeface="Arial"/>
              </a:rPr>
              <a:t>Il Sogno: Valfrè</a:t>
            </a:r>
            <a:endParaRPr b="1" lang="it-IT" sz="2600" spc="-1" strike="noStrike">
              <a:solidFill>
                <a:srgbClr val="000000"/>
              </a:solidFill>
              <a:latin typeface="Arial"/>
            </a:endParaRPr>
          </a:p>
        </p:txBody>
      </p:sp>
      <p:sp>
        <p:nvSpPr>
          <p:cNvPr id="477"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78" name="" descr=""/>
          <p:cNvPicPr/>
          <p:nvPr/>
        </p:nvPicPr>
        <p:blipFill>
          <a:blip r:embed="rId1"/>
          <a:stretch/>
        </p:blipFill>
        <p:spPr>
          <a:xfrm>
            <a:off x="188280" y="0"/>
            <a:ext cx="3144960" cy="5669640"/>
          </a:xfrm>
          <a:prstGeom prst="rect">
            <a:avLst/>
          </a:prstGeom>
          <a:ln w="0">
            <a:noFill/>
          </a:ln>
        </p:spPr>
      </p:pic>
      <p:sp>
        <p:nvSpPr>
          <p:cNvPr id="479" name="PlaceHolder 1"/>
          <p:cNvSpPr>
            <a:spLocks noGrp="1"/>
          </p:cNvSpPr>
          <p:nvPr>
            <p:ph type="subTitle"/>
          </p:nvPr>
        </p:nvSpPr>
        <p:spPr>
          <a:xfrm>
            <a:off x="188280" y="788400"/>
            <a:ext cx="9573840" cy="4539600"/>
          </a:xfrm>
          <a:prstGeom prst="rect">
            <a:avLst/>
          </a:prstGeom>
          <a:solidFill>
            <a:srgbClr val="ffffff">
              <a:alpha val="85000"/>
            </a:srgbClr>
          </a:solidFill>
          <a:ln w="0">
            <a:solidFill>
              <a:srgbClr val="ff0000"/>
            </a:solidFill>
          </a:ln>
        </p:spPr>
        <p:txBody>
          <a:bodyPr lIns="0" rIns="0" tIns="0" bIns="0" anchor="t">
            <a:noAutofit/>
          </a:bodyPr>
          <a:p>
            <a:r>
              <a:rPr b="0" lang="it-IT" sz="2200" spc="-1" strike="noStrike">
                <a:latin typeface="Arial"/>
              </a:rPr>
              <a:t>E Valfrè mi mostrò i giovani tutti colle stesse sembianze e colla statura e nell'età di quel momento. Mi pareva di essere nell'antico Oratorio nell'ora della ricreazione. Era una scena tutta viva, tutta allegria. Chi correva, chi salutava, chi faceva saltare. Qui si giucava alla rana, là a bancarotta, ed al pallone. In un luogo era radunato un crocchio di giovani che pendevano dal labbro di un prete il quale narrava una storiella. In un altro luogo un chierico che in mezzo ad altri giovanetti giucova all'asino vola e ai mestieri. Si cantava, si ricadeva da tutte parti e dovunque chierici e preti, e intorno ad essi giovani che schiamazzavano allegramente. Si vedeva che fra giovani e Superiori regnava la più grande cordialità. Io era incantato a questo spettacolo e Valfrè mi disse:</a:t>
            </a:r>
            <a:br>
              <a:rPr sz="2200"/>
            </a:br>
            <a:endParaRPr b="0" lang="it-IT" sz="2200" spc="-1" strike="noStrike">
              <a:latin typeface="Arial"/>
            </a:endParaRPr>
          </a:p>
          <a:p>
            <a:r>
              <a:rPr b="0" lang="it-IT" sz="2200" spc="-1" strike="noStrike">
                <a:latin typeface="Arial"/>
              </a:rPr>
              <a:t>-Veda: la famigliarità porta amore, e l'amore produce confidenza in Confessione e fuori di Confessione.</a:t>
            </a:r>
            <a:endParaRPr b="0" lang="it-IT" sz="2200" spc="-1" strike="noStrike">
              <a:latin typeface="Arial"/>
            </a:endParaRPr>
          </a:p>
        </p:txBody>
      </p:sp>
      <p:sp>
        <p:nvSpPr>
          <p:cNvPr id="480" name="PlaceHolder 2"/>
          <p:cNvSpPr>
            <a:spLocks noGrp="1"/>
          </p:cNvSpPr>
          <p:nvPr>
            <p:ph type="title"/>
          </p:nvPr>
        </p:nvSpPr>
        <p:spPr>
          <a:xfrm>
            <a:off x="3780000" y="356040"/>
            <a:ext cx="2700000" cy="432360"/>
          </a:xfrm>
          <a:prstGeom prst="rect">
            <a:avLst/>
          </a:prstGeom>
          <a:noFill/>
          <a:ln w="0">
            <a:noFill/>
          </a:ln>
        </p:spPr>
        <p:txBody>
          <a:bodyPr lIns="0" rIns="0" tIns="0" bIns="0" anchor="t">
            <a:noAutofit/>
          </a:bodyPr>
          <a:p>
            <a:r>
              <a:rPr b="1" lang="it-IT" sz="2600" spc="-1" strike="noStrike">
                <a:solidFill>
                  <a:srgbClr val="000000"/>
                </a:solidFill>
                <a:latin typeface="Arial"/>
              </a:rPr>
              <a:t>Il Sogno: Valfrè</a:t>
            </a:r>
            <a:endParaRPr b="1" lang="it-IT" sz="2600" spc="-1" strike="noStrike">
              <a:solidFill>
                <a:srgbClr val="000000"/>
              </a:solidFill>
              <a:latin typeface="Arial"/>
            </a:endParaRPr>
          </a:p>
        </p:txBody>
      </p:sp>
      <p:sp>
        <p:nvSpPr>
          <p:cNvPr id="481"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82" name="" descr=""/>
          <p:cNvPicPr/>
          <p:nvPr/>
        </p:nvPicPr>
        <p:blipFill>
          <a:blip r:embed="rId1"/>
          <a:stretch/>
        </p:blipFill>
        <p:spPr>
          <a:xfrm>
            <a:off x="188280" y="0"/>
            <a:ext cx="3144960" cy="5669640"/>
          </a:xfrm>
          <a:prstGeom prst="rect">
            <a:avLst/>
          </a:prstGeom>
          <a:ln w="0">
            <a:noFill/>
          </a:ln>
        </p:spPr>
      </p:pic>
      <p:sp>
        <p:nvSpPr>
          <p:cNvPr id="483" name="PlaceHolder 1"/>
          <p:cNvSpPr>
            <a:spLocks noGrp="1"/>
          </p:cNvSpPr>
          <p:nvPr>
            <p:ph type="subTitle"/>
          </p:nvPr>
        </p:nvSpPr>
        <p:spPr>
          <a:xfrm>
            <a:off x="188280" y="788400"/>
            <a:ext cx="9573840" cy="4539600"/>
          </a:xfrm>
          <a:prstGeom prst="rect">
            <a:avLst/>
          </a:prstGeom>
          <a:solidFill>
            <a:srgbClr val="ffffff">
              <a:alpha val="85000"/>
            </a:srgbClr>
          </a:solidFill>
          <a:ln w="0">
            <a:solidFill>
              <a:srgbClr val="ff0000"/>
            </a:solidFill>
          </a:ln>
        </p:spPr>
        <p:txBody>
          <a:bodyPr lIns="0" rIns="0" tIns="0" bIns="0" anchor="t">
            <a:noAutofit/>
          </a:bodyPr>
          <a:p>
            <a:r>
              <a:rPr b="0" lang="it-IT" sz="2200" spc="-1" strike="noStrike">
                <a:latin typeface="Arial"/>
              </a:rPr>
              <a:t>In quell'istante si avvicinò a me l'altro mio antico allievo che aveva la barba tutta bianca e mi disse:</a:t>
            </a:r>
            <a:endParaRPr b="0" lang="it-IT" sz="2200" spc="-1" strike="noStrike">
              <a:latin typeface="Arial"/>
            </a:endParaRPr>
          </a:p>
          <a:p>
            <a:r>
              <a:rPr b="0" lang="it-IT" sz="2200" spc="-1" strike="noStrike">
                <a:latin typeface="Arial"/>
              </a:rPr>
              <a:t>-Don Bosco vuole adesso conoscere e vedere i giovani che attualmente sono nell'Oratorio?</a:t>
            </a:r>
            <a:endParaRPr b="0" lang="it-IT" sz="2200" spc="-1" strike="noStrike">
              <a:latin typeface="Arial"/>
            </a:endParaRPr>
          </a:p>
          <a:p>
            <a:r>
              <a:rPr b="0" lang="it-IT" sz="2200" spc="-1" strike="noStrike">
                <a:latin typeface="Arial"/>
              </a:rPr>
              <a:t>-Sì, risposi io; perché è già un mese che più non li vedo.</a:t>
            </a:r>
            <a:endParaRPr b="0" lang="it-IT" sz="2200" spc="-1" strike="noStrike">
              <a:latin typeface="Arial"/>
            </a:endParaRPr>
          </a:p>
          <a:p>
            <a:r>
              <a:rPr b="0" lang="it-IT" sz="2200" spc="-1" strike="noStrike">
                <a:latin typeface="Arial"/>
              </a:rPr>
              <a:t>E me li additò. Vidi l'Oratorio e tutti voi che facevate ricreazione. Ma non più udiva grida e cantici, non più vedeva quel moto, quella vita come nella prima scena. Negli atti e nel viso di molti di voi si leggeva una spossatezza, una noia, una musoneria, una diffidenza che faceva pena al mio cuore. Vidi è vero molti che correvano, giucavano, si agitavano con beata spensieratezza, ma altri non pochi io ne vedeva star soli appoggiati ai pilastri in preda a pensieri sconfortanti; altri sulle scale e nel corridoio per sottrarsi alla ricreazione; </a:t>
            </a:r>
            <a:endParaRPr b="0" lang="it-IT" sz="2200" spc="-1" strike="noStrike">
              <a:latin typeface="Arial"/>
            </a:endParaRPr>
          </a:p>
        </p:txBody>
      </p:sp>
      <p:sp>
        <p:nvSpPr>
          <p:cNvPr id="484" name="PlaceHolder 2"/>
          <p:cNvSpPr>
            <a:spLocks noGrp="1"/>
          </p:cNvSpPr>
          <p:nvPr>
            <p:ph type="title"/>
          </p:nvPr>
        </p:nvSpPr>
        <p:spPr>
          <a:xfrm>
            <a:off x="3780000" y="356040"/>
            <a:ext cx="2700000" cy="432360"/>
          </a:xfrm>
          <a:prstGeom prst="rect">
            <a:avLst/>
          </a:prstGeom>
          <a:noFill/>
          <a:ln w="0">
            <a:noFill/>
          </a:ln>
        </p:spPr>
        <p:txBody>
          <a:bodyPr lIns="0" rIns="0" tIns="0" bIns="0" anchor="t">
            <a:noAutofit/>
          </a:bodyPr>
          <a:p>
            <a:r>
              <a:rPr b="1" lang="it-IT" sz="2600" spc="-1" strike="noStrike">
                <a:solidFill>
                  <a:srgbClr val="000000"/>
                </a:solidFill>
                <a:latin typeface="Arial"/>
              </a:rPr>
              <a:t>Il Sogno: Valfrè</a:t>
            </a:r>
            <a:endParaRPr b="1" lang="it-IT" sz="2600" spc="-1" strike="noStrike">
              <a:solidFill>
                <a:srgbClr val="000000"/>
              </a:solidFill>
              <a:latin typeface="Arial"/>
            </a:endParaRPr>
          </a:p>
        </p:txBody>
      </p:sp>
      <p:sp>
        <p:nvSpPr>
          <p:cNvPr id="485"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86" name="" descr=""/>
          <p:cNvPicPr/>
          <p:nvPr/>
        </p:nvPicPr>
        <p:blipFill>
          <a:blip r:embed="rId1"/>
          <a:stretch/>
        </p:blipFill>
        <p:spPr>
          <a:xfrm>
            <a:off x="188280" y="0"/>
            <a:ext cx="3144960" cy="5669640"/>
          </a:xfrm>
          <a:prstGeom prst="rect">
            <a:avLst/>
          </a:prstGeom>
          <a:ln w="0">
            <a:noFill/>
          </a:ln>
        </p:spPr>
      </p:pic>
      <p:sp>
        <p:nvSpPr>
          <p:cNvPr id="487" name="PlaceHolder 1"/>
          <p:cNvSpPr>
            <a:spLocks noGrp="1"/>
          </p:cNvSpPr>
          <p:nvPr>
            <p:ph type="subTitle"/>
          </p:nvPr>
        </p:nvSpPr>
        <p:spPr>
          <a:xfrm>
            <a:off x="188280" y="788400"/>
            <a:ext cx="9573840" cy="4539600"/>
          </a:xfrm>
          <a:prstGeom prst="rect">
            <a:avLst/>
          </a:prstGeom>
          <a:solidFill>
            <a:srgbClr val="ffffff">
              <a:alpha val="85000"/>
            </a:srgbClr>
          </a:solidFill>
          <a:ln w="0">
            <a:solidFill>
              <a:srgbClr val="ff0000"/>
            </a:solidFill>
          </a:ln>
        </p:spPr>
        <p:txBody>
          <a:bodyPr lIns="0" rIns="0" tIns="0" bIns="0" anchor="t">
            <a:noAutofit/>
          </a:bodyPr>
          <a:p>
            <a:r>
              <a:rPr b="0" lang="it-IT" sz="2200" spc="-1" strike="noStrike">
                <a:latin typeface="Arial"/>
              </a:rPr>
              <a:t>altri passeggiare lentamente in gruppi parlando sottovoce fra di loro dando attorno occhiate sospettose e maligne: talora sorridere ma con un sorriso accompagnato da occhiate da far non solamente sospettare, ma credere che S. Luigi avrebbe arrossito se si fosse trovato in compagnia di costoro; eziandio fra coloro che giucavano ve ne erano alcuni così svogliati, che facevan vedere chiaramente come non trovassero gusto nei divertimenti. Rari si scorgevano fra i giovani i Chierici ed i preti. Vari giovani cercavano studiosamente di allontanarsi dai maestri e dai Superiori. I Superiori non erano più l'anima delle ricreazioni.</a:t>
            </a:r>
            <a:endParaRPr b="0" lang="it-IT" sz="2200" spc="-1" strike="noStrike">
              <a:latin typeface="Arial"/>
            </a:endParaRPr>
          </a:p>
          <a:p>
            <a:r>
              <a:rPr b="0" lang="it-IT" sz="2200" spc="-1" strike="noStrike">
                <a:latin typeface="Arial"/>
              </a:rPr>
              <a:t>Io allora domandai al mio amico dalla barba bianca:</a:t>
            </a:r>
            <a:endParaRPr b="0" lang="it-IT" sz="2200" spc="-1" strike="noStrike">
              <a:latin typeface="Arial"/>
            </a:endParaRPr>
          </a:p>
          <a:p>
            <a:r>
              <a:rPr b="0" lang="it-IT" sz="2200" spc="-1" strike="noStrike">
                <a:latin typeface="Arial"/>
              </a:rPr>
              <a:t>-Ti sembrano più buoni i giovani di adesso o quelli di una volta?</a:t>
            </a:r>
            <a:endParaRPr b="0" lang="it-IT" sz="2200" spc="-1" strike="noStrike">
              <a:latin typeface="Arial"/>
            </a:endParaRPr>
          </a:p>
          <a:p>
            <a:r>
              <a:rPr b="0" lang="it-IT" sz="2200" spc="-1" strike="noStrike">
                <a:latin typeface="Arial"/>
              </a:rPr>
              <a:t>Mi rispose:</a:t>
            </a:r>
            <a:endParaRPr b="0" lang="it-IT" sz="2200" spc="-1" strike="noStrike">
              <a:latin typeface="Arial"/>
            </a:endParaRPr>
          </a:p>
          <a:p>
            <a:r>
              <a:rPr b="0" lang="it-IT" sz="2200" spc="-1" strike="noStrike">
                <a:latin typeface="Arial"/>
              </a:rPr>
              <a:t>-Il numero dei giovani buoni eziandio nel tempo presente è assai grande nell'Oratorio.</a:t>
            </a:r>
            <a:endParaRPr b="0" lang="it-IT" sz="2200" spc="-1" strike="noStrike">
              <a:latin typeface="Arial"/>
            </a:endParaRPr>
          </a:p>
        </p:txBody>
      </p:sp>
      <p:sp>
        <p:nvSpPr>
          <p:cNvPr id="488" name="PlaceHolder 2"/>
          <p:cNvSpPr>
            <a:spLocks noGrp="1"/>
          </p:cNvSpPr>
          <p:nvPr>
            <p:ph type="title"/>
          </p:nvPr>
        </p:nvSpPr>
        <p:spPr>
          <a:xfrm>
            <a:off x="3780000" y="356040"/>
            <a:ext cx="2700000" cy="432360"/>
          </a:xfrm>
          <a:prstGeom prst="rect">
            <a:avLst/>
          </a:prstGeom>
          <a:noFill/>
          <a:ln w="0">
            <a:noFill/>
          </a:ln>
        </p:spPr>
        <p:txBody>
          <a:bodyPr lIns="0" rIns="0" tIns="0" bIns="0" anchor="t">
            <a:noAutofit/>
          </a:bodyPr>
          <a:p>
            <a:r>
              <a:rPr b="1" lang="it-IT" sz="2600" spc="-1" strike="noStrike">
                <a:solidFill>
                  <a:srgbClr val="000000"/>
                </a:solidFill>
                <a:latin typeface="Arial"/>
              </a:rPr>
              <a:t>Il Sogno: Valfrè</a:t>
            </a:r>
            <a:endParaRPr b="1" lang="it-IT" sz="2600" spc="-1" strike="noStrike">
              <a:solidFill>
                <a:srgbClr val="000000"/>
              </a:solidFill>
              <a:latin typeface="Arial"/>
            </a:endParaRPr>
          </a:p>
        </p:txBody>
      </p:sp>
      <p:sp>
        <p:nvSpPr>
          <p:cNvPr id="489" name=""/>
          <p:cNvSpPr txBox="1"/>
          <p:nvPr/>
        </p:nvSpPr>
        <p:spPr>
          <a:xfrm>
            <a:off x="3672360" y="59760"/>
            <a:ext cx="4464360" cy="300600"/>
          </a:xfrm>
          <a:prstGeom prst="rect">
            <a:avLst/>
          </a:prstGeom>
          <a:noFill/>
          <a:ln w="0">
            <a:noFill/>
          </a:ln>
        </p:spPr>
        <p:txBody>
          <a:bodyPr lIns="90000" rIns="90000" tIns="45000" bIns="45000" anchor="t">
            <a:noAutofit/>
          </a:bodyPr>
          <a:p>
            <a:r>
              <a:rPr b="1" lang="it-IT" sz="1490" spc="-1" strike="noStrike">
                <a:latin typeface="Arial"/>
              </a:rPr>
              <a:t>Introduzione</a:t>
            </a:r>
            <a:endParaRPr b="0" lang="it-IT" sz="1490" spc="-1" strike="noStrike">
              <a:latin typeface="Arial"/>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4316</TotalTime>
  <Application>LibreOffice/7.3.7.2$Linux_X86_64 LibreOffice_project/30$Build-2</Application>
  <AppVersion>15.0000</AppVersion>
  <Company>Slidehood.com</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2017-08-02T20:41:11Z</dcterms:created>
  <dc:creator>Slidehood.com</dc:creator>
  <dc:description>Corso di formazione per operatori d'oratorio</dc:description>
  <cp:keywords>pedagogia metodo paterno-cristiano formazione</cp:keywords>
  <dc:language>it-IT</dc:language>
  <cp:lastModifiedBy>Don Stefano Bortolato</cp:lastModifiedBy>
  <cp:lastPrinted>2023-02-09T14:54:18Z</cp:lastPrinted>
  <dcterms:modified xsi:type="dcterms:W3CDTF">2023-02-09T14:54:45Z</dcterms:modified>
  <cp:revision>452</cp:revision>
  <dc:subject>Pedagogia e attualizzazione</dc:subject>
  <dc:title>Il Metodo Educativo Paterno-Cristiano Nell'Istruzione E formazione Professionale Oggi</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rollato da">
    <vt:lpwstr>Widescreen</vt:lpwstr>
  </property>
  <property fmtid="{D5CDD505-2E9C-101B-9397-08002B2CF9AE}" pid="3" name="HiddenSlides">
    <vt:r8>0</vt:r8>
  </property>
  <property fmtid="{D5CDD505-2E9C-101B-9397-08002B2CF9AE}" pid="4" name="HyperlinksChanged">
    <vt:bool>0</vt:bool>
  </property>
  <property fmtid="{D5CDD505-2E9C-101B-9397-08002B2CF9AE}" pid="5" name="LinksUpToDate">
    <vt:bool>0</vt:bool>
  </property>
  <property fmtid="{D5CDD505-2E9C-101B-9397-08002B2CF9AE}" pid="6" name="MMClips">
    <vt:r8>0</vt:r8>
  </property>
  <property fmtid="{D5CDD505-2E9C-101B-9397-08002B2CF9AE}" pid="7" name="Notes">
    <vt:r8>0</vt:r8>
  </property>
  <property fmtid="{D5CDD505-2E9C-101B-9397-08002B2CF9AE}" pid="8" name="ScaleCrop">
    <vt:bool>0</vt:bool>
  </property>
  <property fmtid="{D5CDD505-2E9C-101B-9397-08002B2CF9AE}" pid="9" name="ShareDoc">
    <vt:bool>0</vt:bool>
  </property>
  <property fmtid="{D5CDD505-2E9C-101B-9397-08002B2CF9AE}" pid="10" name="Slides">
    <vt:r8>15</vt:r8>
  </property>
</Properties>
</file>